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7" r:id="rId3"/>
    <p:sldId id="261" r:id="rId4"/>
    <p:sldId id="262" r:id="rId5"/>
    <p:sldId id="266" r:id="rId6"/>
    <p:sldId id="265" r:id="rId7"/>
    <p:sldId id="263" r:id="rId8"/>
    <p:sldId id="264" r:id="rId9"/>
    <p:sldId id="257" r:id="rId10"/>
    <p:sldId id="258" r:id="rId11"/>
    <p:sldId id="259" r:id="rId12"/>
    <p:sldId id="260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C2D9F4AA-3C74-4357-B74E-543D95388556}">
          <p14:sldIdLst>
            <p14:sldId id="256"/>
            <p14:sldId id="267"/>
            <p14:sldId id="261"/>
            <p14:sldId id="262"/>
            <p14:sldId id="266"/>
            <p14:sldId id="265"/>
          </p14:sldIdLst>
        </p14:section>
        <p14:section name="Archiv" id="{052F16F1-8232-4CC1-8BAA-746847F73E0F}">
          <p14:sldIdLst>
            <p14:sldId id="263"/>
            <p14:sldId id="264"/>
            <p14:sldId id="257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2ED10C-52F0-40B4-BD9B-ADDDA632A300}" v="83" dt="2022-03-30T09:28:15.2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fen-Sascha Julian Robin Stein (sstein)" userId="09573687-99a9-41a2-80a9-108b02ec942e" providerId="ADAL" clId="{D82ED10C-52F0-40B4-BD9B-ADDDA632A300}"/>
    <pc:docChg chg="undo redo custSel addSld delSld modSld sldOrd addSection modSection">
      <pc:chgData name="Steffen-Sascha Julian Robin Stein (sstein)" userId="09573687-99a9-41a2-80a9-108b02ec942e" providerId="ADAL" clId="{D82ED10C-52F0-40B4-BD9B-ADDDA632A300}" dt="2022-03-30T09:30:48.789" v="1815" actId="729"/>
      <pc:docMkLst>
        <pc:docMk/>
      </pc:docMkLst>
      <pc:sldChg chg="modSp mod">
        <pc:chgData name="Steffen-Sascha Julian Robin Stein (sstein)" userId="09573687-99a9-41a2-80a9-108b02ec942e" providerId="ADAL" clId="{D82ED10C-52F0-40B4-BD9B-ADDDA632A300}" dt="2022-03-30T09:21:50.474" v="1759" actId="20577"/>
        <pc:sldMkLst>
          <pc:docMk/>
          <pc:sldMk cId="3218949982" sldId="256"/>
        </pc:sldMkLst>
        <pc:spChg chg="mod">
          <ac:chgData name="Steffen-Sascha Julian Robin Stein (sstein)" userId="09573687-99a9-41a2-80a9-108b02ec942e" providerId="ADAL" clId="{D82ED10C-52F0-40B4-BD9B-ADDDA632A300}" dt="2022-03-30T09:21:50.474" v="1759" actId="20577"/>
          <ac:spMkLst>
            <pc:docMk/>
            <pc:sldMk cId="3218949982" sldId="256"/>
            <ac:spMk id="2" creationId="{7599ED88-739D-42CE-9F52-0CDA0A822F2D}"/>
          </ac:spMkLst>
        </pc:spChg>
        <pc:spChg chg="mod">
          <ac:chgData name="Steffen-Sascha Julian Robin Stein (sstein)" userId="09573687-99a9-41a2-80a9-108b02ec942e" providerId="ADAL" clId="{D82ED10C-52F0-40B4-BD9B-ADDDA632A300}" dt="2022-03-30T09:21:18.674" v="1748" actId="20577"/>
          <ac:spMkLst>
            <pc:docMk/>
            <pc:sldMk cId="3218949982" sldId="256"/>
            <ac:spMk id="3" creationId="{1561B7B7-C02D-4093-A963-EB7D8A341461}"/>
          </ac:spMkLst>
        </pc:spChg>
      </pc:sldChg>
      <pc:sldChg chg="mod ord modShow">
        <pc:chgData name="Steffen-Sascha Julian Robin Stein (sstein)" userId="09573687-99a9-41a2-80a9-108b02ec942e" providerId="ADAL" clId="{D82ED10C-52F0-40B4-BD9B-ADDDA632A300}" dt="2022-03-30T06:56:50.731" v="170" actId="729"/>
        <pc:sldMkLst>
          <pc:docMk/>
          <pc:sldMk cId="890721732" sldId="257"/>
        </pc:sldMkLst>
      </pc:sldChg>
      <pc:sldChg chg="mod ord modShow">
        <pc:chgData name="Steffen-Sascha Julian Robin Stein (sstein)" userId="09573687-99a9-41a2-80a9-108b02ec942e" providerId="ADAL" clId="{D82ED10C-52F0-40B4-BD9B-ADDDA632A300}" dt="2022-03-30T06:56:39.653" v="167" actId="729"/>
        <pc:sldMkLst>
          <pc:docMk/>
          <pc:sldMk cId="3659201063" sldId="258"/>
        </pc:sldMkLst>
      </pc:sldChg>
      <pc:sldChg chg="mod ord modShow">
        <pc:chgData name="Steffen-Sascha Julian Robin Stein (sstein)" userId="09573687-99a9-41a2-80a9-108b02ec942e" providerId="ADAL" clId="{D82ED10C-52F0-40B4-BD9B-ADDDA632A300}" dt="2022-03-30T06:56:39.653" v="167" actId="729"/>
        <pc:sldMkLst>
          <pc:docMk/>
          <pc:sldMk cId="3144119483" sldId="259"/>
        </pc:sldMkLst>
      </pc:sldChg>
      <pc:sldChg chg="mod ord modShow">
        <pc:chgData name="Steffen-Sascha Julian Robin Stein (sstein)" userId="09573687-99a9-41a2-80a9-108b02ec942e" providerId="ADAL" clId="{D82ED10C-52F0-40B4-BD9B-ADDDA632A300}" dt="2022-03-30T06:56:39.653" v="167" actId="729"/>
        <pc:sldMkLst>
          <pc:docMk/>
          <pc:sldMk cId="584511810" sldId="260"/>
        </pc:sldMkLst>
      </pc:sldChg>
      <pc:sldChg chg="modSp new mod ord">
        <pc:chgData name="Steffen-Sascha Julian Robin Stein (sstein)" userId="09573687-99a9-41a2-80a9-108b02ec942e" providerId="ADAL" clId="{D82ED10C-52F0-40B4-BD9B-ADDDA632A300}" dt="2022-03-30T09:26:25.554" v="1814" actId="20577"/>
        <pc:sldMkLst>
          <pc:docMk/>
          <pc:sldMk cId="4161527487" sldId="261"/>
        </pc:sldMkLst>
        <pc:spChg chg="mod">
          <ac:chgData name="Steffen-Sascha Julian Robin Stein (sstein)" userId="09573687-99a9-41a2-80a9-108b02ec942e" providerId="ADAL" clId="{D82ED10C-52F0-40B4-BD9B-ADDDA632A300}" dt="2022-03-30T09:25:20.066" v="1766" actId="20577"/>
          <ac:spMkLst>
            <pc:docMk/>
            <pc:sldMk cId="4161527487" sldId="261"/>
            <ac:spMk id="2" creationId="{D6FA1068-7809-43C9-A02C-F0B808A5A009}"/>
          </ac:spMkLst>
        </pc:spChg>
        <pc:spChg chg="mod">
          <ac:chgData name="Steffen-Sascha Julian Robin Stein (sstein)" userId="09573687-99a9-41a2-80a9-108b02ec942e" providerId="ADAL" clId="{D82ED10C-52F0-40B4-BD9B-ADDDA632A300}" dt="2022-03-30T09:26:25.554" v="1814" actId="20577"/>
          <ac:spMkLst>
            <pc:docMk/>
            <pc:sldMk cId="4161527487" sldId="261"/>
            <ac:spMk id="3" creationId="{806B7088-A1C8-4297-B6F0-DDFF397F127A}"/>
          </ac:spMkLst>
        </pc:spChg>
      </pc:sldChg>
      <pc:sldChg chg="modSp new mod">
        <pc:chgData name="Steffen-Sascha Julian Robin Stein (sstein)" userId="09573687-99a9-41a2-80a9-108b02ec942e" providerId="ADAL" clId="{D82ED10C-52F0-40B4-BD9B-ADDDA632A300}" dt="2022-03-30T09:25:08.539" v="1764" actId="20577"/>
        <pc:sldMkLst>
          <pc:docMk/>
          <pc:sldMk cId="756201580" sldId="262"/>
        </pc:sldMkLst>
        <pc:spChg chg="mod">
          <ac:chgData name="Steffen-Sascha Julian Robin Stein (sstein)" userId="09573687-99a9-41a2-80a9-108b02ec942e" providerId="ADAL" clId="{D82ED10C-52F0-40B4-BD9B-ADDDA632A300}" dt="2022-03-30T09:20:03.666" v="1742" actId="20577"/>
          <ac:spMkLst>
            <pc:docMk/>
            <pc:sldMk cId="756201580" sldId="262"/>
            <ac:spMk id="2" creationId="{C10D6244-981C-467C-A792-1CB8CE928A65}"/>
          </ac:spMkLst>
        </pc:spChg>
        <pc:spChg chg="mod">
          <ac:chgData name="Steffen-Sascha Julian Robin Stein (sstein)" userId="09573687-99a9-41a2-80a9-108b02ec942e" providerId="ADAL" clId="{D82ED10C-52F0-40B4-BD9B-ADDDA632A300}" dt="2022-03-30T09:25:08.539" v="1764" actId="20577"/>
          <ac:spMkLst>
            <pc:docMk/>
            <pc:sldMk cId="756201580" sldId="262"/>
            <ac:spMk id="3" creationId="{3F4E79FA-6CDC-4317-BC46-50C1E53FC0F8}"/>
          </ac:spMkLst>
        </pc:spChg>
      </pc:sldChg>
      <pc:sldChg chg="addSp delSp modSp new mod ord modShow">
        <pc:chgData name="Steffen-Sascha Julian Robin Stein (sstein)" userId="09573687-99a9-41a2-80a9-108b02ec942e" providerId="ADAL" clId="{D82ED10C-52F0-40B4-BD9B-ADDDA632A300}" dt="2022-03-30T09:30:48.789" v="1815" actId="729"/>
        <pc:sldMkLst>
          <pc:docMk/>
          <pc:sldMk cId="1288757446" sldId="263"/>
        </pc:sldMkLst>
        <pc:spChg chg="mod">
          <ac:chgData name="Steffen-Sascha Julian Robin Stein (sstein)" userId="09573687-99a9-41a2-80a9-108b02ec942e" providerId="ADAL" clId="{D82ED10C-52F0-40B4-BD9B-ADDDA632A300}" dt="2022-03-30T06:57:18.250" v="179" actId="20577"/>
          <ac:spMkLst>
            <pc:docMk/>
            <pc:sldMk cId="1288757446" sldId="263"/>
            <ac:spMk id="2" creationId="{B94ECE83-6DDA-4D7B-AAB7-E528AAB799AA}"/>
          </ac:spMkLst>
        </pc:spChg>
        <pc:spChg chg="add del">
          <ac:chgData name="Steffen-Sascha Julian Robin Stein (sstein)" userId="09573687-99a9-41a2-80a9-108b02ec942e" providerId="ADAL" clId="{D82ED10C-52F0-40B4-BD9B-ADDDA632A300}" dt="2022-03-30T07:00:23.104" v="189" actId="1032"/>
          <ac:spMkLst>
            <pc:docMk/>
            <pc:sldMk cId="1288757446" sldId="263"/>
            <ac:spMk id="3" creationId="{91047914-E627-485D-BF54-3BD2955EC0DC}"/>
          </ac:spMkLst>
        </pc:spChg>
        <pc:spChg chg="add del mod">
          <ac:chgData name="Steffen-Sascha Julian Robin Stein (sstein)" userId="09573687-99a9-41a2-80a9-108b02ec942e" providerId="ADAL" clId="{D82ED10C-52F0-40B4-BD9B-ADDDA632A300}" dt="2022-03-30T07:05:29.581" v="230" actId="478"/>
          <ac:spMkLst>
            <pc:docMk/>
            <pc:sldMk cId="1288757446" sldId="263"/>
            <ac:spMk id="7" creationId="{820D3377-6E09-4A62-995B-25C600FE4E68}"/>
          </ac:spMkLst>
        </pc:spChg>
        <pc:spChg chg="add mod">
          <ac:chgData name="Steffen-Sascha Julian Robin Stein (sstein)" userId="09573687-99a9-41a2-80a9-108b02ec942e" providerId="ADAL" clId="{D82ED10C-52F0-40B4-BD9B-ADDDA632A300}" dt="2022-03-30T07:27:11.126" v="438" actId="1076"/>
          <ac:spMkLst>
            <pc:docMk/>
            <pc:sldMk cId="1288757446" sldId="263"/>
            <ac:spMk id="8" creationId="{8E6364BE-45F1-46EB-8D57-402EF95AAEF8}"/>
          </ac:spMkLst>
        </pc:spChg>
        <pc:spChg chg="add mod">
          <ac:chgData name="Steffen-Sascha Julian Robin Stein (sstein)" userId="09573687-99a9-41a2-80a9-108b02ec942e" providerId="ADAL" clId="{D82ED10C-52F0-40B4-BD9B-ADDDA632A300}" dt="2022-03-30T07:27:21.799" v="439" actId="1076"/>
          <ac:spMkLst>
            <pc:docMk/>
            <pc:sldMk cId="1288757446" sldId="263"/>
            <ac:spMk id="9" creationId="{D9918464-A9D3-4853-A17E-EB82F45FA547}"/>
          </ac:spMkLst>
        </pc:spChg>
        <pc:spChg chg="add mod">
          <ac:chgData name="Steffen-Sascha Julian Robin Stein (sstein)" userId="09573687-99a9-41a2-80a9-108b02ec942e" providerId="ADAL" clId="{D82ED10C-52F0-40B4-BD9B-ADDDA632A300}" dt="2022-03-30T07:27:21.799" v="439" actId="1076"/>
          <ac:spMkLst>
            <pc:docMk/>
            <pc:sldMk cId="1288757446" sldId="263"/>
            <ac:spMk id="10" creationId="{D24B8809-DBD6-41B3-8A7C-2428482FA584}"/>
          </ac:spMkLst>
        </pc:spChg>
        <pc:spChg chg="add del mod">
          <ac:chgData name="Steffen-Sascha Julian Robin Stein (sstein)" userId="09573687-99a9-41a2-80a9-108b02ec942e" providerId="ADAL" clId="{D82ED10C-52F0-40B4-BD9B-ADDDA632A300}" dt="2022-03-30T07:11:55.339" v="292" actId="478"/>
          <ac:spMkLst>
            <pc:docMk/>
            <pc:sldMk cId="1288757446" sldId="263"/>
            <ac:spMk id="11" creationId="{5CCA35FA-0E0A-4002-B81D-5CB9CBA6B5A1}"/>
          </ac:spMkLst>
        </pc:spChg>
        <pc:spChg chg="add mod">
          <ac:chgData name="Steffen-Sascha Julian Robin Stein (sstein)" userId="09573687-99a9-41a2-80a9-108b02ec942e" providerId="ADAL" clId="{D82ED10C-52F0-40B4-BD9B-ADDDA632A300}" dt="2022-03-30T07:27:21.799" v="439" actId="1076"/>
          <ac:spMkLst>
            <pc:docMk/>
            <pc:sldMk cId="1288757446" sldId="263"/>
            <ac:spMk id="12" creationId="{9F524D29-817A-4934-9864-30A2DD3F5EA2}"/>
          </ac:spMkLst>
        </pc:spChg>
        <pc:spChg chg="add mod">
          <ac:chgData name="Steffen-Sascha Julian Robin Stein (sstein)" userId="09573687-99a9-41a2-80a9-108b02ec942e" providerId="ADAL" clId="{D82ED10C-52F0-40B4-BD9B-ADDDA632A300}" dt="2022-03-30T07:27:05.624" v="437" actId="1076"/>
          <ac:spMkLst>
            <pc:docMk/>
            <pc:sldMk cId="1288757446" sldId="263"/>
            <ac:spMk id="13" creationId="{2C49A3AE-3DD1-4B61-A47A-CF3F9CE3BBC0}"/>
          </ac:spMkLst>
        </pc:spChg>
        <pc:spChg chg="add mod">
          <ac:chgData name="Steffen-Sascha Julian Robin Stein (sstein)" userId="09573687-99a9-41a2-80a9-108b02ec942e" providerId="ADAL" clId="{D82ED10C-52F0-40B4-BD9B-ADDDA632A300}" dt="2022-03-30T07:27:31.380" v="440" actId="1076"/>
          <ac:spMkLst>
            <pc:docMk/>
            <pc:sldMk cId="1288757446" sldId="263"/>
            <ac:spMk id="14" creationId="{DDF315C8-9981-451F-BCB5-637EA4A6978C}"/>
          </ac:spMkLst>
        </pc:spChg>
        <pc:spChg chg="add mod">
          <ac:chgData name="Steffen-Sascha Julian Robin Stein (sstein)" userId="09573687-99a9-41a2-80a9-108b02ec942e" providerId="ADAL" clId="{D82ED10C-52F0-40B4-BD9B-ADDDA632A300}" dt="2022-03-30T07:27:31.380" v="440" actId="1076"/>
          <ac:spMkLst>
            <pc:docMk/>
            <pc:sldMk cId="1288757446" sldId="263"/>
            <ac:spMk id="15" creationId="{20299229-7631-4630-BE26-A46ED2B5C5B7}"/>
          </ac:spMkLst>
        </pc:spChg>
        <pc:spChg chg="add mod">
          <ac:chgData name="Steffen-Sascha Julian Robin Stein (sstein)" userId="09573687-99a9-41a2-80a9-108b02ec942e" providerId="ADAL" clId="{D82ED10C-52F0-40B4-BD9B-ADDDA632A300}" dt="2022-03-30T07:27:31.380" v="440" actId="1076"/>
          <ac:spMkLst>
            <pc:docMk/>
            <pc:sldMk cId="1288757446" sldId="263"/>
            <ac:spMk id="16" creationId="{A0ADC239-AF0E-4245-B50B-E7DFC4FA2439}"/>
          </ac:spMkLst>
        </pc:spChg>
        <pc:spChg chg="add del mod">
          <ac:chgData name="Steffen-Sascha Julian Robin Stein (sstein)" userId="09573687-99a9-41a2-80a9-108b02ec942e" providerId="ADAL" clId="{D82ED10C-52F0-40B4-BD9B-ADDDA632A300}" dt="2022-03-30T07:15:13.342" v="340" actId="478"/>
          <ac:spMkLst>
            <pc:docMk/>
            <pc:sldMk cId="1288757446" sldId="263"/>
            <ac:spMk id="17" creationId="{CA635EFE-D1A0-4DC9-A231-5E9BCFF73459}"/>
          </ac:spMkLst>
        </pc:spChg>
        <pc:spChg chg="add del mod ord">
          <ac:chgData name="Steffen-Sascha Julian Robin Stein (sstein)" userId="09573687-99a9-41a2-80a9-108b02ec942e" providerId="ADAL" clId="{D82ED10C-52F0-40B4-BD9B-ADDDA632A300}" dt="2022-03-30T07:45:22.774" v="528" actId="478"/>
          <ac:spMkLst>
            <pc:docMk/>
            <pc:sldMk cId="1288757446" sldId="263"/>
            <ac:spMk id="39" creationId="{98F6B520-605D-4439-8CD0-6487BDCFC37B}"/>
          </ac:spMkLst>
        </pc:spChg>
        <pc:spChg chg="add mod">
          <ac:chgData name="Steffen-Sascha Julian Robin Stein (sstein)" userId="09573687-99a9-41a2-80a9-108b02ec942e" providerId="ADAL" clId="{D82ED10C-52F0-40B4-BD9B-ADDDA632A300}" dt="2022-03-30T07:33:49.204" v="495" actId="1076"/>
          <ac:spMkLst>
            <pc:docMk/>
            <pc:sldMk cId="1288757446" sldId="263"/>
            <ac:spMk id="40" creationId="{BB502939-006C-46B8-957D-62E1CC52896D}"/>
          </ac:spMkLst>
        </pc:spChg>
        <pc:spChg chg="add mod">
          <ac:chgData name="Steffen-Sascha Julian Robin Stein (sstein)" userId="09573687-99a9-41a2-80a9-108b02ec942e" providerId="ADAL" clId="{D82ED10C-52F0-40B4-BD9B-ADDDA632A300}" dt="2022-03-30T07:34:23.787" v="505" actId="20577"/>
          <ac:spMkLst>
            <pc:docMk/>
            <pc:sldMk cId="1288757446" sldId="263"/>
            <ac:spMk id="41" creationId="{3D91219C-1BC7-4F87-8722-7D8F479C6AEF}"/>
          </ac:spMkLst>
        </pc:spChg>
        <pc:spChg chg="add mod">
          <ac:chgData name="Steffen-Sascha Julian Robin Stein (sstein)" userId="09573687-99a9-41a2-80a9-108b02ec942e" providerId="ADAL" clId="{D82ED10C-52F0-40B4-BD9B-ADDDA632A300}" dt="2022-03-30T07:39:54.196" v="526" actId="20577"/>
          <ac:spMkLst>
            <pc:docMk/>
            <pc:sldMk cId="1288757446" sldId="263"/>
            <ac:spMk id="42" creationId="{D8CC377B-217D-4559-A09F-A029A7411F47}"/>
          </ac:spMkLst>
        </pc:spChg>
        <pc:graphicFrameChg chg="add del mod modGraphic">
          <ac:chgData name="Steffen-Sascha Julian Robin Stein (sstein)" userId="09573687-99a9-41a2-80a9-108b02ec942e" providerId="ADAL" clId="{D82ED10C-52F0-40B4-BD9B-ADDDA632A300}" dt="2022-03-30T06:59:32.281" v="188" actId="1032"/>
          <ac:graphicFrameMkLst>
            <pc:docMk/>
            <pc:sldMk cId="1288757446" sldId="263"/>
            <ac:graphicFrameMk id="4" creationId="{2B0A6061-7A84-42EE-8ED6-671A617EFD20}"/>
          </ac:graphicFrameMkLst>
        </pc:graphicFrameChg>
        <pc:graphicFrameChg chg="add del mod modGraphic">
          <ac:chgData name="Steffen-Sascha Julian Robin Stein (sstein)" userId="09573687-99a9-41a2-80a9-108b02ec942e" providerId="ADAL" clId="{D82ED10C-52F0-40B4-BD9B-ADDDA632A300}" dt="2022-03-30T07:04:34.917" v="223" actId="478"/>
          <ac:graphicFrameMkLst>
            <pc:docMk/>
            <pc:sldMk cId="1288757446" sldId="263"/>
            <ac:graphicFrameMk id="5" creationId="{B3C509CA-5413-448D-95D9-B52941693F37}"/>
          </ac:graphicFrameMkLst>
        </pc:graphicFrameChg>
        <pc:cxnChg chg="add mod ord">
          <ac:chgData name="Steffen-Sascha Julian Robin Stein (sstein)" userId="09573687-99a9-41a2-80a9-108b02ec942e" providerId="ADAL" clId="{D82ED10C-52F0-40B4-BD9B-ADDDA632A300}" dt="2022-03-30T07:29:31.100" v="448" actId="166"/>
          <ac:cxnSpMkLst>
            <pc:docMk/>
            <pc:sldMk cId="1288757446" sldId="263"/>
            <ac:cxnSpMk id="19" creationId="{FBE4926A-5F64-49B4-B506-3CECDFCF819C}"/>
          </ac:cxnSpMkLst>
        </pc:cxnChg>
        <pc:cxnChg chg="add mod">
          <ac:chgData name="Steffen-Sascha Julian Robin Stein (sstein)" userId="09573687-99a9-41a2-80a9-108b02ec942e" providerId="ADAL" clId="{D82ED10C-52F0-40B4-BD9B-ADDDA632A300}" dt="2022-03-30T07:27:31.380" v="440" actId="1076"/>
          <ac:cxnSpMkLst>
            <pc:docMk/>
            <pc:sldMk cId="1288757446" sldId="263"/>
            <ac:cxnSpMk id="21" creationId="{20F8C9B9-E673-44D9-AF9E-4F241B11AEAF}"/>
          </ac:cxnSpMkLst>
        </pc:cxnChg>
        <pc:cxnChg chg="add mod ord">
          <ac:chgData name="Steffen-Sascha Julian Robin Stein (sstein)" userId="09573687-99a9-41a2-80a9-108b02ec942e" providerId="ADAL" clId="{D82ED10C-52F0-40B4-BD9B-ADDDA632A300}" dt="2022-03-30T07:29:34.522" v="449" actId="166"/>
          <ac:cxnSpMkLst>
            <pc:docMk/>
            <pc:sldMk cId="1288757446" sldId="263"/>
            <ac:cxnSpMk id="22" creationId="{92E7074B-AF3F-4A8B-8901-3BA3BF94F6E5}"/>
          </ac:cxnSpMkLst>
        </pc:cxnChg>
        <pc:cxnChg chg="add mod">
          <ac:chgData name="Steffen-Sascha Julian Robin Stein (sstein)" userId="09573687-99a9-41a2-80a9-108b02ec942e" providerId="ADAL" clId="{D82ED10C-52F0-40B4-BD9B-ADDDA632A300}" dt="2022-03-30T07:27:21.799" v="439" actId="1076"/>
          <ac:cxnSpMkLst>
            <pc:docMk/>
            <pc:sldMk cId="1288757446" sldId="263"/>
            <ac:cxnSpMk id="24" creationId="{61AF0C68-FA97-4912-9E7E-7EE7A3133793}"/>
          </ac:cxnSpMkLst>
        </pc:cxnChg>
        <pc:cxnChg chg="add mod">
          <ac:chgData name="Steffen-Sascha Julian Robin Stein (sstein)" userId="09573687-99a9-41a2-80a9-108b02ec942e" providerId="ADAL" clId="{D82ED10C-52F0-40B4-BD9B-ADDDA632A300}" dt="2022-03-30T07:27:21.799" v="439" actId="1076"/>
          <ac:cxnSpMkLst>
            <pc:docMk/>
            <pc:sldMk cId="1288757446" sldId="263"/>
            <ac:cxnSpMk id="25" creationId="{E50D2E0D-B016-4810-9BA4-5A044FA6FE45}"/>
          </ac:cxnSpMkLst>
        </pc:cxnChg>
      </pc:sldChg>
      <pc:sldChg chg="modSp add mod ord modShow">
        <pc:chgData name="Steffen-Sascha Julian Robin Stein (sstein)" userId="09573687-99a9-41a2-80a9-108b02ec942e" providerId="ADAL" clId="{D82ED10C-52F0-40B4-BD9B-ADDDA632A300}" dt="2022-03-30T09:30:48.789" v="1815" actId="729"/>
        <pc:sldMkLst>
          <pc:docMk/>
          <pc:sldMk cId="3641835256" sldId="264"/>
        </pc:sldMkLst>
        <pc:spChg chg="mod">
          <ac:chgData name="Steffen-Sascha Julian Robin Stein (sstein)" userId="09573687-99a9-41a2-80a9-108b02ec942e" providerId="ADAL" clId="{D82ED10C-52F0-40B4-BD9B-ADDDA632A300}" dt="2022-03-30T07:46:47.403" v="536" actId="14100"/>
          <ac:spMkLst>
            <pc:docMk/>
            <pc:sldMk cId="3641835256" sldId="264"/>
            <ac:spMk id="39" creationId="{98F6B520-605D-4439-8CD0-6487BDCFC37B}"/>
          </ac:spMkLst>
        </pc:spChg>
      </pc:sldChg>
      <pc:sldChg chg="modSp add mod">
        <pc:chgData name="Steffen-Sascha Julian Robin Stein (sstein)" userId="09573687-99a9-41a2-80a9-108b02ec942e" providerId="ADAL" clId="{D82ED10C-52F0-40B4-BD9B-ADDDA632A300}" dt="2022-03-30T09:15:34.243" v="1550" actId="20577"/>
        <pc:sldMkLst>
          <pc:docMk/>
          <pc:sldMk cId="2490953180" sldId="265"/>
        </pc:sldMkLst>
        <pc:spChg chg="mod">
          <ac:chgData name="Steffen-Sascha Julian Robin Stein (sstein)" userId="09573687-99a9-41a2-80a9-108b02ec942e" providerId="ADAL" clId="{D82ED10C-52F0-40B4-BD9B-ADDDA632A300}" dt="2022-03-30T09:15:34.243" v="1550" actId="20577"/>
          <ac:spMkLst>
            <pc:docMk/>
            <pc:sldMk cId="2490953180" sldId="265"/>
            <ac:spMk id="2" creationId="{B94ECE83-6DDA-4D7B-AAB7-E528AAB799AA}"/>
          </ac:spMkLst>
        </pc:spChg>
        <pc:spChg chg="mod">
          <ac:chgData name="Steffen-Sascha Julian Robin Stein (sstein)" userId="09573687-99a9-41a2-80a9-108b02ec942e" providerId="ADAL" clId="{D82ED10C-52F0-40B4-BD9B-ADDDA632A300}" dt="2022-03-30T08:55:24.741" v="850" actId="1076"/>
          <ac:spMkLst>
            <pc:docMk/>
            <pc:sldMk cId="2490953180" sldId="265"/>
            <ac:spMk id="41" creationId="{3D91219C-1BC7-4F87-8722-7D8F479C6AEF}"/>
          </ac:spMkLst>
        </pc:spChg>
      </pc:sldChg>
      <pc:sldChg chg="modSp new mod">
        <pc:chgData name="Steffen-Sascha Julian Robin Stein (sstein)" userId="09573687-99a9-41a2-80a9-108b02ec942e" providerId="ADAL" clId="{D82ED10C-52F0-40B4-BD9B-ADDDA632A300}" dt="2022-03-30T09:12:47.323" v="1408" actId="20577"/>
        <pc:sldMkLst>
          <pc:docMk/>
          <pc:sldMk cId="219946982" sldId="266"/>
        </pc:sldMkLst>
        <pc:spChg chg="mod">
          <ac:chgData name="Steffen-Sascha Julian Robin Stein (sstein)" userId="09573687-99a9-41a2-80a9-108b02ec942e" providerId="ADAL" clId="{D82ED10C-52F0-40B4-BD9B-ADDDA632A300}" dt="2022-03-30T09:06:07.947" v="1144" actId="20577"/>
          <ac:spMkLst>
            <pc:docMk/>
            <pc:sldMk cId="219946982" sldId="266"/>
            <ac:spMk id="2" creationId="{891F9E19-AF25-4F02-A697-14934E839F9D}"/>
          </ac:spMkLst>
        </pc:spChg>
        <pc:spChg chg="mod">
          <ac:chgData name="Steffen-Sascha Julian Robin Stein (sstein)" userId="09573687-99a9-41a2-80a9-108b02ec942e" providerId="ADAL" clId="{D82ED10C-52F0-40B4-BD9B-ADDDA632A300}" dt="2022-03-30T09:12:47.323" v="1408" actId="20577"/>
          <ac:spMkLst>
            <pc:docMk/>
            <pc:sldMk cId="219946982" sldId="266"/>
            <ac:spMk id="3" creationId="{3BF0A622-1AD1-4A9D-BD06-B9615D540F23}"/>
          </ac:spMkLst>
        </pc:spChg>
      </pc:sldChg>
      <pc:sldChg chg="modSp add del mod">
        <pc:chgData name="Steffen-Sascha Julian Robin Stein (sstein)" userId="09573687-99a9-41a2-80a9-108b02ec942e" providerId="ADAL" clId="{D82ED10C-52F0-40B4-BD9B-ADDDA632A300}" dt="2022-03-30T09:04:46.509" v="1080" actId="47"/>
        <pc:sldMkLst>
          <pc:docMk/>
          <pc:sldMk cId="964484683" sldId="266"/>
        </pc:sldMkLst>
        <pc:spChg chg="mod">
          <ac:chgData name="Steffen-Sascha Julian Robin Stein (sstein)" userId="09573687-99a9-41a2-80a9-108b02ec942e" providerId="ADAL" clId="{D82ED10C-52F0-40B4-BD9B-ADDDA632A300}" dt="2022-03-30T09:03:14.531" v="1066" actId="20577"/>
          <ac:spMkLst>
            <pc:docMk/>
            <pc:sldMk cId="964484683" sldId="266"/>
            <ac:spMk id="9" creationId="{D9918464-A9D3-4853-A17E-EB82F45FA547}"/>
          </ac:spMkLst>
        </pc:spChg>
        <pc:spChg chg="mod">
          <ac:chgData name="Steffen-Sascha Julian Robin Stein (sstein)" userId="09573687-99a9-41a2-80a9-108b02ec942e" providerId="ADAL" clId="{D82ED10C-52F0-40B4-BD9B-ADDDA632A300}" dt="2022-03-30T09:03:24.059" v="1077" actId="20577"/>
          <ac:spMkLst>
            <pc:docMk/>
            <pc:sldMk cId="964484683" sldId="266"/>
            <ac:spMk id="39" creationId="{98F6B520-605D-4439-8CD0-6487BDCFC37B}"/>
          </ac:spMkLst>
        </pc:spChg>
      </pc:sldChg>
      <pc:sldChg chg="addSp modSp add del mod">
        <pc:chgData name="Steffen-Sascha Julian Robin Stein (sstein)" userId="09573687-99a9-41a2-80a9-108b02ec942e" providerId="ADAL" clId="{D82ED10C-52F0-40B4-BD9B-ADDDA632A300}" dt="2022-03-30T08:43:52.151" v="551" actId="2696"/>
        <pc:sldMkLst>
          <pc:docMk/>
          <pc:sldMk cId="4170050395" sldId="266"/>
        </pc:sldMkLst>
        <pc:spChg chg="mod">
          <ac:chgData name="Steffen-Sascha Julian Robin Stein (sstein)" userId="09573687-99a9-41a2-80a9-108b02ec942e" providerId="ADAL" clId="{D82ED10C-52F0-40B4-BD9B-ADDDA632A300}" dt="2022-03-30T08:13:57.079" v="541" actId="164"/>
          <ac:spMkLst>
            <pc:docMk/>
            <pc:sldMk cId="4170050395" sldId="266"/>
            <ac:spMk id="8" creationId="{8E6364BE-45F1-46EB-8D57-402EF95AAEF8}"/>
          </ac:spMkLst>
        </pc:spChg>
        <pc:spChg chg="mod">
          <ac:chgData name="Steffen-Sascha Julian Robin Stein (sstein)" userId="09573687-99a9-41a2-80a9-108b02ec942e" providerId="ADAL" clId="{D82ED10C-52F0-40B4-BD9B-ADDDA632A300}" dt="2022-03-30T08:14:18.132" v="544" actId="255"/>
          <ac:spMkLst>
            <pc:docMk/>
            <pc:sldMk cId="4170050395" sldId="266"/>
            <ac:spMk id="9" creationId="{D9918464-A9D3-4853-A17E-EB82F45FA547}"/>
          </ac:spMkLst>
        </pc:spChg>
        <pc:spChg chg="mod">
          <ac:chgData name="Steffen-Sascha Julian Robin Stein (sstein)" userId="09573687-99a9-41a2-80a9-108b02ec942e" providerId="ADAL" clId="{D82ED10C-52F0-40B4-BD9B-ADDDA632A300}" dt="2022-03-30T08:14:18.132" v="544" actId="255"/>
          <ac:spMkLst>
            <pc:docMk/>
            <pc:sldMk cId="4170050395" sldId="266"/>
            <ac:spMk id="10" creationId="{D24B8809-DBD6-41B3-8A7C-2428482FA584}"/>
          </ac:spMkLst>
        </pc:spChg>
        <pc:spChg chg="mod">
          <ac:chgData name="Steffen-Sascha Julian Robin Stein (sstein)" userId="09573687-99a9-41a2-80a9-108b02ec942e" providerId="ADAL" clId="{D82ED10C-52F0-40B4-BD9B-ADDDA632A300}" dt="2022-03-30T08:14:18.132" v="544" actId="255"/>
          <ac:spMkLst>
            <pc:docMk/>
            <pc:sldMk cId="4170050395" sldId="266"/>
            <ac:spMk id="12" creationId="{9F524D29-817A-4934-9864-30A2DD3F5EA2}"/>
          </ac:spMkLst>
        </pc:spChg>
        <pc:spChg chg="mod">
          <ac:chgData name="Steffen-Sascha Julian Robin Stein (sstein)" userId="09573687-99a9-41a2-80a9-108b02ec942e" providerId="ADAL" clId="{D82ED10C-52F0-40B4-BD9B-ADDDA632A300}" dt="2022-03-30T08:13:57.079" v="541" actId="164"/>
          <ac:spMkLst>
            <pc:docMk/>
            <pc:sldMk cId="4170050395" sldId="266"/>
            <ac:spMk id="13" creationId="{2C49A3AE-3DD1-4B61-A47A-CF3F9CE3BBC0}"/>
          </ac:spMkLst>
        </pc:spChg>
        <pc:spChg chg="mod">
          <ac:chgData name="Steffen-Sascha Julian Robin Stein (sstein)" userId="09573687-99a9-41a2-80a9-108b02ec942e" providerId="ADAL" clId="{D82ED10C-52F0-40B4-BD9B-ADDDA632A300}" dt="2022-03-30T08:14:18.132" v="544" actId="255"/>
          <ac:spMkLst>
            <pc:docMk/>
            <pc:sldMk cId="4170050395" sldId="266"/>
            <ac:spMk id="14" creationId="{DDF315C8-9981-451F-BCB5-637EA4A6978C}"/>
          </ac:spMkLst>
        </pc:spChg>
        <pc:spChg chg="mod">
          <ac:chgData name="Steffen-Sascha Julian Robin Stein (sstein)" userId="09573687-99a9-41a2-80a9-108b02ec942e" providerId="ADAL" clId="{D82ED10C-52F0-40B4-BD9B-ADDDA632A300}" dt="2022-03-30T08:14:18.132" v="544" actId="255"/>
          <ac:spMkLst>
            <pc:docMk/>
            <pc:sldMk cId="4170050395" sldId="266"/>
            <ac:spMk id="15" creationId="{20299229-7631-4630-BE26-A46ED2B5C5B7}"/>
          </ac:spMkLst>
        </pc:spChg>
        <pc:spChg chg="mod">
          <ac:chgData name="Steffen-Sascha Julian Robin Stein (sstein)" userId="09573687-99a9-41a2-80a9-108b02ec942e" providerId="ADAL" clId="{D82ED10C-52F0-40B4-BD9B-ADDDA632A300}" dt="2022-03-30T08:14:18.132" v="544" actId="255"/>
          <ac:spMkLst>
            <pc:docMk/>
            <pc:sldMk cId="4170050395" sldId="266"/>
            <ac:spMk id="16" creationId="{A0ADC239-AF0E-4245-B50B-E7DFC4FA2439}"/>
          </ac:spMkLst>
        </pc:spChg>
        <pc:spChg chg="mod">
          <ac:chgData name="Steffen-Sascha Julian Robin Stein (sstein)" userId="09573687-99a9-41a2-80a9-108b02ec942e" providerId="ADAL" clId="{D82ED10C-52F0-40B4-BD9B-ADDDA632A300}" dt="2022-03-30T08:13:57.079" v="541" actId="164"/>
          <ac:spMkLst>
            <pc:docMk/>
            <pc:sldMk cId="4170050395" sldId="266"/>
            <ac:spMk id="39" creationId="{98F6B520-605D-4439-8CD0-6487BDCFC37B}"/>
          </ac:spMkLst>
        </pc:spChg>
        <pc:spChg chg="mod">
          <ac:chgData name="Steffen-Sascha Julian Robin Stein (sstein)" userId="09573687-99a9-41a2-80a9-108b02ec942e" providerId="ADAL" clId="{D82ED10C-52F0-40B4-BD9B-ADDDA632A300}" dt="2022-03-30T08:14:35.345" v="547" actId="1076"/>
          <ac:spMkLst>
            <pc:docMk/>
            <pc:sldMk cId="4170050395" sldId="266"/>
            <ac:spMk id="40" creationId="{BB502939-006C-46B8-957D-62E1CC52896D}"/>
          </ac:spMkLst>
        </pc:spChg>
        <pc:spChg chg="mod">
          <ac:chgData name="Steffen-Sascha Julian Robin Stein (sstein)" userId="09573687-99a9-41a2-80a9-108b02ec942e" providerId="ADAL" clId="{D82ED10C-52F0-40B4-BD9B-ADDDA632A300}" dt="2022-03-30T08:14:40.650" v="548" actId="1076"/>
          <ac:spMkLst>
            <pc:docMk/>
            <pc:sldMk cId="4170050395" sldId="266"/>
            <ac:spMk id="41" creationId="{3D91219C-1BC7-4F87-8722-7D8F479C6AEF}"/>
          </ac:spMkLst>
        </pc:spChg>
        <pc:spChg chg="mod">
          <ac:chgData name="Steffen-Sascha Julian Robin Stein (sstein)" userId="09573687-99a9-41a2-80a9-108b02ec942e" providerId="ADAL" clId="{D82ED10C-52F0-40B4-BD9B-ADDDA632A300}" dt="2022-03-30T08:14:40.650" v="548" actId="1076"/>
          <ac:spMkLst>
            <pc:docMk/>
            <pc:sldMk cId="4170050395" sldId="266"/>
            <ac:spMk id="42" creationId="{D8CC377B-217D-4559-A09F-A029A7411F47}"/>
          </ac:spMkLst>
        </pc:spChg>
        <pc:grpChg chg="add mod">
          <ac:chgData name="Steffen-Sascha Julian Robin Stein (sstein)" userId="09573687-99a9-41a2-80a9-108b02ec942e" providerId="ADAL" clId="{D82ED10C-52F0-40B4-BD9B-ADDDA632A300}" dt="2022-03-30T08:14:02.557" v="543" actId="1076"/>
          <ac:grpSpMkLst>
            <pc:docMk/>
            <pc:sldMk cId="4170050395" sldId="266"/>
            <ac:grpSpMk id="5" creationId="{90C721A3-8260-4A8A-9B47-F3088A5AA795}"/>
          </ac:grpSpMkLst>
        </pc:grpChg>
        <pc:picChg chg="add mod">
          <ac:chgData name="Steffen-Sascha Julian Robin Stein (sstein)" userId="09573687-99a9-41a2-80a9-108b02ec942e" providerId="ADAL" clId="{D82ED10C-52F0-40B4-BD9B-ADDDA632A300}" dt="2022-03-30T08:14:49.387" v="550" actId="1076"/>
          <ac:picMkLst>
            <pc:docMk/>
            <pc:sldMk cId="4170050395" sldId="266"/>
            <ac:picMk id="4" creationId="{40BABDC8-FFD0-4FC1-BAF3-84347AD33476}"/>
          </ac:picMkLst>
        </pc:picChg>
        <pc:cxnChg chg="mod">
          <ac:chgData name="Steffen-Sascha Julian Robin Stein (sstein)" userId="09573687-99a9-41a2-80a9-108b02ec942e" providerId="ADAL" clId="{D82ED10C-52F0-40B4-BD9B-ADDDA632A300}" dt="2022-03-30T08:13:57.079" v="541" actId="164"/>
          <ac:cxnSpMkLst>
            <pc:docMk/>
            <pc:sldMk cId="4170050395" sldId="266"/>
            <ac:cxnSpMk id="19" creationId="{FBE4926A-5F64-49B4-B506-3CECDFCF819C}"/>
          </ac:cxnSpMkLst>
        </pc:cxnChg>
        <pc:cxnChg chg="mod">
          <ac:chgData name="Steffen-Sascha Julian Robin Stein (sstein)" userId="09573687-99a9-41a2-80a9-108b02ec942e" providerId="ADAL" clId="{D82ED10C-52F0-40B4-BD9B-ADDDA632A300}" dt="2022-03-30T08:13:57.079" v="541" actId="164"/>
          <ac:cxnSpMkLst>
            <pc:docMk/>
            <pc:sldMk cId="4170050395" sldId="266"/>
            <ac:cxnSpMk id="21" creationId="{20F8C9B9-E673-44D9-AF9E-4F241B11AEAF}"/>
          </ac:cxnSpMkLst>
        </pc:cxnChg>
        <pc:cxnChg chg="mod">
          <ac:chgData name="Steffen-Sascha Julian Robin Stein (sstein)" userId="09573687-99a9-41a2-80a9-108b02ec942e" providerId="ADAL" clId="{D82ED10C-52F0-40B4-BD9B-ADDDA632A300}" dt="2022-03-30T08:13:57.079" v="541" actId="164"/>
          <ac:cxnSpMkLst>
            <pc:docMk/>
            <pc:sldMk cId="4170050395" sldId="266"/>
            <ac:cxnSpMk id="22" creationId="{92E7074B-AF3F-4A8B-8901-3BA3BF94F6E5}"/>
          </ac:cxnSpMkLst>
        </pc:cxnChg>
        <pc:cxnChg chg="mod">
          <ac:chgData name="Steffen-Sascha Julian Robin Stein (sstein)" userId="09573687-99a9-41a2-80a9-108b02ec942e" providerId="ADAL" clId="{D82ED10C-52F0-40B4-BD9B-ADDDA632A300}" dt="2022-03-30T08:13:57.079" v="541" actId="164"/>
          <ac:cxnSpMkLst>
            <pc:docMk/>
            <pc:sldMk cId="4170050395" sldId="266"/>
            <ac:cxnSpMk id="24" creationId="{61AF0C68-FA97-4912-9E7E-7EE7A3133793}"/>
          </ac:cxnSpMkLst>
        </pc:cxnChg>
        <pc:cxnChg chg="mod">
          <ac:chgData name="Steffen-Sascha Julian Robin Stein (sstein)" userId="09573687-99a9-41a2-80a9-108b02ec942e" providerId="ADAL" clId="{D82ED10C-52F0-40B4-BD9B-ADDDA632A300}" dt="2022-03-30T08:13:57.079" v="541" actId="164"/>
          <ac:cxnSpMkLst>
            <pc:docMk/>
            <pc:sldMk cId="4170050395" sldId="266"/>
            <ac:cxnSpMk id="25" creationId="{E50D2E0D-B016-4810-9BA4-5A044FA6FE45}"/>
          </ac:cxnSpMkLst>
        </pc:cxnChg>
      </pc:sldChg>
      <pc:sldChg chg="modSp new mod">
        <pc:chgData name="Steffen-Sascha Julian Robin Stein (sstein)" userId="09573687-99a9-41a2-80a9-108b02ec942e" providerId="ADAL" clId="{D82ED10C-52F0-40B4-BD9B-ADDDA632A300}" dt="2022-03-30T09:19:47.099" v="1740" actId="20577"/>
        <pc:sldMkLst>
          <pc:docMk/>
          <pc:sldMk cId="2267121192" sldId="267"/>
        </pc:sldMkLst>
        <pc:spChg chg="mod">
          <ac:chgData name="Steffen-Sascha Julian Robin Stein (sstein)" userId="09573687-99a9-41a2-80a9-108b02ec942e" providerId="ADAL" clId="{D82ED10C-52F0-40B4-BD9B-ADDDA632A300}" dt="2022-03-30T09:19:47.099" v="1740" actId="20577"/>
          <ac:spMkLst>
            <pc:docMk/>
            <pc:sldMk cId="2267121192" sldId="267"/>
            <ac:spMk id="2" creationId="{74F87507-A822-415F-8B72-532C67C73BC5}"/>
          </ac:spMkLst>
        </pc:spChg>
        <pc:spChg chg="mod">
          <ac:chgData name="Steffen-Sascha Julian Robin Stein (sstein)" userId="09573687-99a9-41a2-80a9-108b02ec942e" providerId="ADAL" clId="{D82ED10C-52F0-40B4-BD9B-ADDDA632A300}" dt="2022-03-30T09:19:42.530" v="1739" actId="20577"/>
          <ac:spMkLst>
            <pc:docMk/>
            <pc:sldMk cId="2267121192" sldId="267"/>
            <ac:spMk id="3" creationId="{73AA4CE6-E906-4B1A-86B9-9A502FE94478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E60185-3409-4E6F-AB40-ABCA2AF9E5FC}" type="doc">
      <dgm:prSet loTypeId="urn:microsoft.com/office/officeart/2005/8/layout/hList7" loCatId="picture" qsTypeId="urn:microsoft.com/office/officeart/2005/8/quickstyle/simple1" qsCatId="simple" csTypeId="urn:microsoft.com/office/officeart/2005/8/colors/accent1_2" csCatId="accent1" phldr="1"/>
      <dgm:spPr/>
    </dgm:pt>
    <dgm:pt modelId="{E0574B02-CA3D-40FE-A7A0-B4223A88E279}">
      <dgm:prSet phldrT="[Text]"/>
      <dgm:spPr/>
      <dgm:t>
        <a:bodyPr/>
        <a:lstStyle/>
        <a:p>
          <a:r>
            <a:rPr lang="de-DE" b="1" dirty="0"/>
            <a:t>Blender</a:t>
          </a:r>
          <a:r>
            <a:rPr lang="de-DE" dirty="0"/>
            <a:t>:</a:t>
          </a:r>
          <a:br>
            <a:rPr lang="de-DE" dirty="0"/>
          </a:br>
          <a:r>
            <a:rPr lang="de-DE" dirty="0"/>
            <a:t>Feuersimulation</a:t>
          </a:r>
        </a:p>
      </dgm:t>
    </dgm:pt>
    <dgm:pt modelId="{7B316ACE-EF6D-4CD1-B5EA-BF1596D9BD04}" type="parTrans" cxnId="{D063DF74-31A4-44FE-8E8D-89298ED6A9DB}">
      <dgm:prSet/>
      <dgm:spPr/>
      <dgm:t>
        <a:bodyPr/>
        <a:lstStyle/>
        <a:p>
          <a:endParaRPr lang="de-DE"/>
        </a:p>
      </dgm:t>
    </dgm:pt>
    <dgm:pt modelId="{97E51154-BA71-470D-B0AB-6F88556AFACF}" type="sibTrans" cxnId="{D063DF74-31A4-44FE-8E8D-89298ED6A9DB}">
      <dgm:prSet/>
      <dgm:spPr/>
      <dgm:t>
        <a:bodyPr/>
        <a:lstStyle/>
        <a:p>
          <a:endParaRPr lang="de-DE"/>
        </a:p>
      </dgm:t>
    </dgm:pt>
    <dgm:pt modelId="{144DFCE6-7DF6-4309-ADBA-ABA94B62AA80}">
      <dgm:prSet phldrT="[Text]"/>
      <dgm:spPr/>
      <dgm:t>
        <a:bodyPr/>
        <a:lstStyle/>
        <a:p>
          <a:r>
            <a:rPr lang="de-DE" b="1" dirty="0"/>
            <a:t>Python</a:t>
          </a:r>
          <a:r>
            <a:rPr lang="de-DE" dirty="0"/>
            <a:t>:</a:t>
          </a:r>
          <a:br>
            <a:rPr lang="de-DE" dirty="0"/>
          </a:br>
          <a:r>
            <a:rPr lang="de-DE" dirty="0"/>
            <a:t>Server und Schnittstelle</a:t>
          </a:r>
        </a:p>
      </dgm:t>
    </dgm:pt>
    <dgm:pt modelId="{DB41C2F0-EB39-49AB-A6E4-D86865F628FB}" type="parTrans" cxnId="{48E69EFB-07DA-4D68-B830-8945B50F00CF}">
      <dgm:prSet/>
      <dgm:spPr/>
      <dgm:t>
        <a:bodyPr/>
        <a:lstStyle/>
        <a:p>
          <a:endParaRPr lang="de-DE"/>
        </a:p>
      </dgm:t>
    </dgm:pt>
    <dgm:pt modelId="{4CCCA2E2-F2E1-42A0-97A8-946F3EE6366A}" type="sibTrans" cxnId="{48E69EFB-07DA-4D68-B830-8945B50F00CF}">
      <dgm:prSet/>
      <dgm:spPr/>
      <dgm:t>
        <a:bodyPr/>
        <a:lstStyle/>
        <a:p>
          <a:endParaRPr lang="de-DE"/>
        </a:p>
      </dgm:t>
    </dgm:pt>
    <dgm:pt modelId="{44530148-1BAC-4BFA-9020-C8128FDED327}">
      <dgm:prSet phldrT="[Text]"/>
      <dgm:spPr/>
      <dgm:t>
        <a:bodyPr/>
        <a:lstStyle/>
        <a:p>
          <a:r>
            <a:rPr lang="de-DE" dirty="0"/>
            <a:t>Client:</a:t>
          </a:r>
          <a:br>
            <a:rPr lang="de-DE" dirty="0"/>
          </a:br>
          <a:r>
            <a:rPr lang="de-DE" dirty="0"/>
            <a:t>GUI und Darstellung</a:t>
          </a:r>
        </a:p>
      </dgm:t>
    </dgm:pt>
    <dgm:pt modelId="{19D2A1E3-7855-44C2-AC12-3D81C65A4510}" type="parTrans" cxnId="{DC587417-7FA4-4AFF-A18F-9A2D9B293BEC}">
      <dgm:prSet/>
      <dgm:spPr/>
      <dgm:t>
        <a:bodyPr/>
        <a:lstStyle/>
        <a:p>
          <a:endParaRPr lang="de-DE"/>
        </a:p>
      </dgm:t>
    </dgm:pt>
    <dgm:pt modelId="{5B690AC7-EEA6-4F35-B0CD-5F4A16E91140}" type="sibTrans" cxnId="{DC587417-7FA4-4AFF-A18F-9A2D9B293BEC}">
      <dgm:prSet/>
      <dgm:spPr/>
      <dgm:t>
        <a:bodyPr/>
        <a:lstStyle/>
        <a:p>
          <a:endParaRPr lang="de-DE"/>
        </a:p>
      </dgm:t>
    </dgm:pt>
    <dgm:pt modelId="{530DA9C9-965D-4FD2-B2A2-720B12930990}" type="pres">
      <dgm:prSet presAssocID="{13E60185-3409-4E6F-AB40-ABCA2AF9E5FC}" presName="Name0" presStyleCnt="0">
        <dgm:presLayoutVars>
          <dgm:dir/>
          <dgm:resizeHandles val="exact"/>
        </dgm:presLayoutVars>
      </dgm:prSet>
      <dgm:spPr/>
    </dgm:pt>
    <dgm:pt modelId="{DC9D73FB-73C5-4676-B77D-DD17B8E6EE5E}" type="pres">
      <dgm:prSet presAssocID="{13E60185-3409-4E6F-AB40-ABCA2AF9E5FC}" presName="fgShape" presStyleLbl="fgShp" presStyleIdx="0" presStyleCnt="1"/>
      <dgm:spPr/>
    </dgm:pt>
    <dgm:pt modelId="{63AD8E6D-1FD5-47DC-8F0C-70F2E81CE538}" type="pres">
      <dgm:prSet presAssocID="{13E60185-3409-4E6F-AB40-ABCA2AF9E5FC}" presName="linComp" presStyleCnt="0"/>
      <dgm:spPr/>
    </dgm:pt>
    <dgm:pt modelId="{53DD5336-BF26-4595-839B-6315AD2AABDB}" type="pres">
      <dgm:prSet presAssocID="{E0574B02-CA3D-40FE-A7A0-B4223A88E279}" presName="compNode" presStyleCnt="0"/>
      <dgm:spPr/>
    </dgm:pt>
    <dgm:pt modelId="{2FA83253-4387-4BF3-9EF0-38BEB6FA84B2}" type="pres">
      <dgm:prSet presAssocID="{E0574B02-CA3D-40FE-A7A0-B4223A88E279}" presName="bkgdShape" presStyleLbl="node1" presStyleIdx="0" presStyleCnt="3"/>
      <dgm:spPr/>
    </dgm:pt>
    <dgm:pt modelId="{E542E599-FF4A-4163-9E7B-F3EE91038D30}" type="pres">
      <dgm:prSet presAssocID="{E0574B02-CA3D-40FE-A7A0-B4223A88E279}" presName="nodeTx" presStyleLbl="node1" presStyleIdx="0" presStyleCnt="3">
        <dgm:presLayoutVars>
          <dgm:bulletEnabled val="1"/>
        </dgm:presLayoutVars>
      </dgm:prSet>
      <dgm:spPr/>
    </dgm:pt>
    <dgm:pt modelId="{5BD6F2FC-42C9-4DA0-89AF-E8F01C61E331}" type="pres">
      <dgm:prSet presAssocID="{E0574B02-CA3D-40FE-A7A0-B4223A88E279}" presName="invisiNode" presStyleLbl="node1" presStyleIdx="0" presStyleCnt="3"/>
      <dgm:spPr/>
    </dgm:pt>
    <dgm:pt modelId="{0D508458-CCE6-49F9-A344-E22A48A22D1F}" type="pres">
      <dgm:prSet presAssocID="{E0574B02-CA3D-40FE-A7A0-B4223A88E279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</dgm:spPr>
    </dgm:pt>
    <dgm:pt modelId="{09D29E0D-0F9E-42F4-A8AD-BDC78E2B5491}" type="pres">
      <dgm:prSet presAssocID="{97E51154-BA71-470D-B0AB-6F88556AFACF}" presName="sibTrans" presStyleLbl="sibTrans2D1" presStyleIdx="0" presStyleCnt="0"/>
      <dgm:spPr/>
    </dgm:pt>
    <dgm:pt modelId="{8A0FC23F-77EA-4641-87AD-0160FFB0CB84}" type="pres">
      <dgm:prSet presAssocID="{144DFCE6-7DF6-4309-ADBA-ABA94B62AA80}" presName="compNode" presStyleCnt="0"/>
      <dgm:spPr/>
    </dgm:pt>
    <dgm:pt modelId="{8F68A71C-365C-405E-BCC7-4C9A68541F3C}" type="pres">
      <dgm:prSet presAssocID="{144DFCE6-7DF6-4309-ADBA-ABA94B62AA80}" presName="bkgdShape" presStyleLbl="node1" presStyleIdx="1" presStyleCnt="3"/>
      <dgm:spPr/>
    </dgm:pt>
    <dgm:pt modelId="{3BAEBEAE-BB01-4044-AD5C-A6A3E215D927}" type="pres">
      <dgm:prSet presAssocID="{144DFCE6-7DF6-4309-ADBA-ABA94B62AA80}" presName="nodeTx" presStyleLbl="node1" presStyleIdx="1" presStyleCnt="3">
        <dgm:presLayoutVars>
          <dgm:bulletEnabled val="1"/>
        </dgm:presLayoutVars>
      </dgm:prSet>
      <dgm:spPr/>
    </dgm:pt>
    <dgm:pt modelId="{33E30216-A670-4B8D-AAD4-C516B5C8BDF3}" type="pres">
      <dgm:prSet presAssocID="{144DFCE6-7DF6-4309-ADBA-ABA94B62AA80}" presName="invisiNode" presStyleLbl="node1" presStyleIdx="1" presStyleCnt="3"/>
      <dgm:spPr/>
    </dgm:pt>
    <dgm:pt modelId="{69B6757B-B707-4C5E-ADCE-D9D149752C0E}" type="pres">
      <dgm:prSet presAssocID="{144DFCE6-7DF6-4309-ADBA-ABA94B62AA80}" presName="imagNod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</dgm:spPr>
    </dgm:pt>
    <dgm:pt modelId="{08DFEAD8-5739-453F-86BF-A4F4740071A8}" type="pres">
      <dgm:prSet presAssocID="{4CCCA2E2-F2E1-42A0-97A8-946F3EE6366A}" presName="sibTrans" presStyleLbl="sibTrans2D1" presStyleIdx="0" presStyleCnt="0"/>
      <dgm:spPr/>
    </dgm:pt>
    <dgm:pt modelId="{C572208E-9FA3-4F60-977A-7CF43D3845BF}" type="pres">
      <dgm:prSet presAssocID="{44530148-1BAC-4BFA-9020-C8128FDED327}" presName="compNode" presStyleCnt="0"/>
      <dgm:spPr/>
    </dgm:pt>
    <dgm:pt modelId="{9CF871C9-42D9-437D-B24F-18CEC8BB8F73}" type="pres">
      <dgm:prSet presAssocID="{44530148-1BAC-4BFA-9020-C8128FDED327}" presName="bkgdShape" presStyleLbl="node1" presStyleIdx="2" presStyleCnt="3"/>
      <dgm:spPr/>
    </dgm:pt>
    <dgm:pt modelId="{6CDE0C60-2AA9-4654-A36F-A7FEAC47ACF7}" type="pres">
      <dgm:prSet presAssocID="{44530148-1BAC-4BFA-9020-C8128FDED327}" presName="nodeTx" presStyleLbl="node1" presStyleIdx="2" presStyleCnt="3">
        <dgm:presLayoutVars>
          <dgm:bulletEnabled val="1"/>
        </dgm:presLayoutVars>
      </dgm:prSet>
      <dgm:spPr/>
    </dgm:pt>
    <dgm:pt modelId="{470E3242-0741-4284-8B20-8CED80A9E618}" type="pres">
      <dgm:prSet presAssocID="{44530148-1BAC-4BFA-9020-C8128FDED327}" presName="invisiNode" presStyleLbl="node1" presStyleIdx="2" presStyleCnt="3"/>
      <dgm:spPr/>
    </dgm:pt>
    <dgm:pt modelId="{8E981D01-3DAD-4970-ACFE-1A139E32749B}" type="pres">
      <dgm:prSet presAssocID="{44530148-1BAC-4BFA-9020-C8128FDED327}" presName="imagNode" presStyleLbl="fgImgPlace1" presStyleIdx="2" presStyleCnt="3"/>
      <dgm:spPr/>
    </dgm:pt>
  </dgm:ptLst>
  <dgm:cxnLst>
    <dgm:cxn modelId="{9899DC14-8C62-4FF7-83F7-BED152A95386}" type="presOf" srcId="{44530148-1BAC-4BFA-9020-C8128FDED327}" destId="{9CF871C9-42D9-437D-B24F-18CEC8BB8F73}" srcOrd="0" destOrd="0" presId="urn:microsoft.com/office/officeart/2005/8/layout/hList7"/>
    <dgm:cxn modelId="{DC587417-7FA4-4AFF-A18F-9A2D9B293BEC}" srcId="{13E60185-3409-4E6F-AB40-ABCA2AF9E5FC}" destId="{44530148-1BAC-4BFA-9020-C8128FDED327}" srcOrd="2" destOrd="0" parTransId="{19D2A1E3-7855-44C2-AC12-3D81C65A4510}" sibTransId="{5B690AC7-EEA6-4F35-B0CD-5F4A16E91140}"/>
    <dgm:cxn modelId="{1DC05325-96A2-4E6A-861B-410F259AAC0E}" type="presOf" srcId="{44530148-1BAC-4BFA-9020-C8128FDED327}" destId="{6CDE0C60-2AA9-4654-A36F-A7FEAC47ACF7}" srcOrd="1" destOrd="0" presId="urn:microsoft.com/office/officeart/2005/8/layout/hList7"/>
    <dgm:cxn modelId="{580B1A32-362E-490E-8004-B123993CE1D8}" type="presOf" srcId="{144DFCE6-7DF6-4309-ADBA-ABA94B62AA80}" destId="{3BAEBEAE-BB01-4044-AD5C-A6A3E215D927}" srcOrd="1" destOrd="0" presId="urn:microsoft.com/office/officeart/2005/8/layout/hList7"/>
    <dgm:cxn modelId="{31784E5E-BF60-4091-84F3-9C3B3407DF96}" type="presOf" srcId="{E0574B02-CA3D-40FE-A7A0-B4223A88E279}" destId="{2FA83253-4387-4BF3-9EF0-38BEB6FA84B2}" srcOrd="0" destOrd="0" presId="urn:microsoft.com/office/officeart/2005/8/layout/hList7"/>
    <dgm:cxn modelId="{3B96C046-06F2-43D0-BC36-4FDD52C98648}" type="presOf" srcId="{97E51154-BA71-470D-B0AB-6F88556AFACF}" destId="{09D29E0D-0F9E-42F4-A8AD-BDC78E2B5491}" srcOrd="0" destOrd="0" presId="urn:microsoft.com/office/officeart/2005/8/layout/hList7"/>
    <dgm:cxn modelId="{D063DF74-31A4-44FE-8E8D-89298ED6A9DB}" srcId="{13E60185-3409-4E6F-AB40-ABCA2AF9E5FC}" destId="{E0574B02-CA3D-40FE-A7A0-B4223A88E279}" srcOrd="0" destOrd="0" parTransId="{7B316ACE-EF6D-4CD1-B5EA-BF1596D9BD04}" sibTransId="{97E51154-BA71-470D-B0AB-6F88556AFACF}"/>
    <dgm:cxn modelId="{C59E829C-260F-491A-863D-C4A2B82A8FAC}" type="presOf" srcId="{13E60185-3409-4E6F-AB40-ABCA2AF9E5FC}" destId="{530DA9C9-965D-4FD2-B2A2-720B12930990}" srcOrd="0" destOrd="0" presId="urn:microsoft.com/office/officeart/2005/8/layout/hList7"/>
    <dgm:cxn modelId="{2A9380B3-804D-4228-B5B2-054B11498D02}" type="presOf" srcId="{E0574B02-CA3D-40FE-A7A0-B4223A88E279}" destId="{E542E599-FF4A-4163-9E7B-F3EE91038D30}" srcOrd="1" destOrd="0" presId="urn:microsoft.com/office/officeart/2005/8/layout/hList7"/>
    <dgm:cxn modelId="{0B0D04CE-2EFB-4CDA-A0A7-F72E23A60853}" type="presOf" srcId="{4CCCA2E2-F2E1-42A0-97A8-946F3EE6366A}" destId="{08DFEAD8-5739-453F-86BF-A4F4740071A8}" srcOrd="0" destOrd="0" presId="urn:microsoft.com/office/officeart/2005/8/layout/hList7"/>
    <dgm:cxn modelId="{A7C447F5-4AA0-49AB-97B9-A0367BD3BB5A}" type="presOf" srcId="{144DFCE6-7DF6-4309-ADBA-ABA94B62AA80}" destId="{8F68A71C-365C-405E-BCC7-4C9A68541F3C}" srcOrd="0" destOrd="0" presId="urn:microsoft.com/office/officeart/2005/8/layout/hList7"/>
    <dgm:cxn modelId="{48E69EFB-07DA-4D68-B830-8945B50F00CF}" srcId="{13E60185-3409-4E6F-AB40-ABCA2AF9E5FC}" destId="{144DFCE6-7DF6-4309-ADBA-ABA94B62AA80}" srcOrd="1" destOrd="0" parTransId="{DB41C2F0-EB39-49AB-A6E4-D86865F628FB}" sibTransId="{4CCCA2E2-F2E1-42A0-97A8-946F3EE6366A}"/>
    <dgm:cxn modelId="{93DE3FCD-DC76-44C6-8456-02524F4EE3D9}" type="presParOf" srcId="{530DA9C9-965D-4FD2-B2A2-720B12930990}" destId="{DC9D73FB-73C5-4676-B77D-DD17B8E6EE5E}" srcOrd="0" destOrd="0" presId="urn:microsoft.com/office/officeart/2005/8/layout/hList7"/>
    <dgm:cxn modelId="{A9AF4D0E-9312-465A-BE0A-F08487610B66}" type="presParOf" srcId="{530DA9C9-965D-4FD2-B2A2-720B12930990}" destId="{63AD8E6D-1FD5-47DC-8F0C-70F2E81CE538}" srcOrd="1" destOrd="0" presId="urn:microsoft.com/office/officeart/2005/8/layout/hList7"/>
    <dgm:cxn modelId="{DBC6FDC0-0B45-4E63-A9E7-066B6C7D3A91}" type="presParOf" srcId="{63AD8E6D-1FD5-47DC-8F0C-70F2E81CE538}" destId="{53DD5336-BF26-4595-839B-6315AD2AABDB}" srcOrd="0" destOrd="0" presId="urn:microsoft.com/office/officeart/2005/8/layout/hList7"/>
    <dgm:cxn modelId="{3D3983E0-1C98-49F1-8B29-0C4EFBE8DF8D}" type="presParOf" srcId="{53DD5336-BF26-4595-839B-6315AD2AABDB}" destId="{2FA83253-4387-4BF3-9EF0-38BEB6FA84B2}" srcOrd="0" destOrd="0" presId="urn:microsoft.com/office/officeart/2005/8/layout/hList7"/>
    <dgm:cxn modelId="{D3FB8F74-C7FB-4BD4-8DDA-9EA95C3EEDF9}" type="presParOf" srcId="{53DD5336-BF26-4595-839B-6315AD2AABDB}" destId="{E542E599-FF4A-4163-9E7B-F3EE91038D30}" srcOrd="1" destOrd="0" presId="urn:microsoft.com/office/officeart/2005/8/layout/hList7"/>
    <dgm:cxn modelId="{F7B65F35-F8C3-47D2-8054-51E5E485254F}" type="presParOf" srcId="{53DD5336-BF26-4595-839B-6315AD2AABDB}" destId="{5BD6F2FC-42C9-4DA0-89AF-E8F01C61E331}" srcOrd="2" destOrd="0" presId="urn:microsoft.com/office/officeart/2005/8/layout/hList7"/>
    <dgm:cxn modelId="{086A2BF1-C6CC-401B-9ED3-B344701CFD30}" type="presParOf" srcId="{53DD5336-BF26-4595-839B-6315AD2AABDB}" destId="{0D508458-CCE6-49F9-A344-E22A48A22D1F}" srcOrd="3" destOrd="0" presId="urn:microsoft.com/office/officeart/2005/8/layout/hList7"/>
    <dgm:cxn modelId="{90C0EDE3-7BFE-4414-95C2-D1049350292C}" type="presParOf" srcId="{63AD8E6D-1FD5-47DC-8F0C-70F2E81CE538}" destId="{09D29E0D-0F9E-42F4-A8AD-BDC78E2B5491}" srcOrd="1" destOrd="0" presId="urn:microsoft.com/office/officeart/2005/8/layout/hList7"/>
    <dgm:cxn modelId="{F194392F-F1B3-490D-8029-E5A8D6B67D9A}" type="presParOf" srcId="{63AD8E6D-1FD5-47DC-8F0C-70F2E81CE538}" destId="{8A0FC23F-77EA-4641-87AD-0160FFB0CB84}" srcOrd="2" destOrd="0" presId="urn:microsoft.com/office/officeart/2005/8/layout/hList7"/>
    <dgm:cxn modelId="{9C74B41B-608F-493F-BE6E-33325466EED4}" type="presParOf" srcId="{8A0FC23F-77EA-4641-87AD-0160FFB0CB84}" destId="{8F68A71C-365C-405E-BCC7-4C9A68541F3C}" srcOrd="0" destOrd="0" presId="urn:microsoft.com/office/officeart/2005/8/layout/hList7"/>
    <dgm:cxn modelId="{E289C495-2ED6-42B9-9B4D-48AB35C5861F}" type="presParOf" srcId="{8A0FC23F-77EA-4641-87AD-0160FFB0CB84}" destId="{3BAEBEAE-BB01-4044-AD5C-A6A3E215D927}" srcOrd="1" destOrd="0" presId="urn:microsoft.com/office/officeart/2005/8/layout/hList7"/>
    <dgm:cxn modelId="{32C1449D-BCAD-42B2-A18A-9B55409D86B8}" type="presParOf" srcId="{8A0FC23F-77EA-4641-87AD-0160FFB0CB84}" destId="{33E30216-A670-4B8D-AAD4-C516B5C8BDF3}" srcOrd="2" destOrd="0" presId="urn:microsoft.com/office/officeart/2005/8/layout/hList7"/>
    <dgm:cxn modelId="{8171E69A-B8E4-4740-9A04-5C96EB81B325}" type="presParOf" srcId="{8A0FC23F-77EA-4641-87AD-0160FFB0CB84}" destId="{69B6757B-B707-4C5E-ADCE-D9D149752C0E}" srcOrd="3" destOrd="0" presId="urn:microsoft.com/office/officeart/2005/8/layout/hList7"/>
    <dgm:cxn modelId="{C2331C54-2562-4828-9CE6-A6FC5D432DC6}" type="presParOf" srcId="{63AD8E6D-1FD5-47DC-8F0C-70F2E81CE538}" destId="{08DFEAD8-5739-453F-86BF-A4F4740071A8}" srcOrd="3" destOrd="0" presId="urn:microsoft.com/office/officeart/2005/8/layout/hList7"/>
    <dgm:cxn modelId="{8D2DBD37-4622-42B2-9472-38973B286D30}" type="presParOf" srcId="{63AD8E6D-1FD5-47DC-8F0C-70F2E81CE538}" destId="{C572208E-9FA3-4F60-977A-7CF43D3845BF}" srcOrd="4" destOrd="0" presId="urn:microsoft.com/office/officeart/2005/8/layout/hList7"/>
    <dgm:cxn modelId="{E90E45D3-0C2C-436E-B263-470272750DC9}" type="presParOf" srcId="{C572208E-9FA3-4F60-977A-7CF43D3845BF}" destId="{9CF871C9-42D9-437D-B24F-18CEC8BB8F73}" srcOrd="0" destOrd="0" presId="urn:microsoft.com/office/officeart/2005/8/layout/hList7"/>
    <dgm:cxn modelId="{F00E3079-F43C-41C0-AFB6-CA220C8543FA}" type="presParOf" srcId="{C572208E-9FA3-4F60-977A-7CF43D3845BF}" destId="{6CDE0C60-2AA9-4654-A36F-A7FEAC47ACF7}" srcOrd="1" destOrd="0" presId="urn:microsoft.com/office/officeart/2005/8/layout/hList7"/>
    <dgm:cxn modelId="{810A25BC-E6DA-4C45-A426-639032B458CC}" type="presParOf" srcId="{C572208E-9FA3-4F60-977A-7CF43D3845BF}" destId="{470E3242-0741-4284-8B20-8CED80A9E618}" srcOrd="2" destOrd="0" presId="urn:microsoft.com/office/officeart/2005/8/layout/hList7"/>
    <dgm:cxn modelId="{0AFEE3BC-914A-49FA-B060-A804911E2552}" type="presParOf" srcId="{C572208E-9FA3-4F60-977A-7CF43D3845BF}" destId="{8E981D01-3DAD-4970-ACFE-1A139E32749B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E4B8F43-7F29-4052-9E82-BD822E9377EF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77F36828-7858-49BA-879E-38E0BE3653ED}">
      <dgm:prSet phldrT="[Text]"/>
      <dgm:spPr/>
      <dgm:t>
        <a:bodyPr/>
        <a:lstStyle/>
        <a:p>
          <a:r>
            <a:rPr lang="de-DE" dirty="0"/>
            <a:t>Blender</a:t>
          </a:r>
        </a:p>
      </dgm:t>
    </dgm:pt>
    <dgm:pt modelId="{B238D2E0-B046-4275-A987-03418FB6A434}" type="parTrans" cxnId="{72719EF4-4C70-43C9-8A5F-EE4F1F8B72E7}">
      <dgm:prSet/>
      <dgm:spPr/>
      <dgm:t>
        <a:bodyPr/>
        <a:lstStyle/>
        <a:p>
          <a:endParaRPr lang="de-DE"/>
        </a:p>
      </dgm:t>
    </dgm:pt>
    <dgm:pt modelId="{AB89FB2A-A980-4B83-BECF-B2E794F18209}" type="sibTrans" cxnId="{72719EF4-4C70-43C9-8A5F-EE4F1F8B72E7}">
      <dgm:prSet/>
      <dgm:spPr/>
      <dgm:t>
        <a:bodyPr/>
        <a:lstStyle/>
        <a:p>
          <a:endParaRPr lang="de-DE"/>
        </a:p>
      </dgm:t>
    </dgm:pt>
    <dgm:pt modelId="{677D5EEC-416A-4860-B8D3-9A2BEC370E0E}">
      <dgm:prSet phldrT="[Text]"/>
      <dgm:spPr/>
      <dgm:t>
        <a:bodyPr/>
        <a:lstStyle/>
        <a:p>
          <a:r>
            <a:rPr lang="de-DE" dirty="0"/>
            <a:t>Python</a:t>
          </a:r>
        </a:p>
      </dgm:t>
    </dgm:pt>
    <dgm:pt modelId="{363852A5-22C3-4BF4-A869-F7946A44EAB2}" type="sibTrans" cxnId="{0BAB3732-C912-4465-9919-B47768D2B20B}">
      <dgm:prSet/>
      <dgm:spPr/>
      <dgm:t>
        <a:bodyPr/>
        <a:lstStyle/>
        <a:p>
          <a:endParaRPr lang="de-DE"/>
        </a:p>
      </dgm:t>
    </dgm:pt>
    <dgm:pt modelId="{22EED4E3-A8E9-49AB-BA80-42D321243380}" type="parTrans" cxnId="{0BAB3732-C912-4465-9919-B47768D2B20B}">
      <dgm:prSet/>
      <dgm:spPr/>
      <dgm:t>
        <a:bodyPr/>
        <a:lstStyle/>
        <a:p>
          <a:endParaRPr lang="de-DE"/>
        </a:p>
      </dgm:t>
    </dgm:pt>
    <dgm:pt modelId="{1DDB8E25-E4AD-46AA-BE5C-963C0E445EBD}">
      <dgm:prSet phldrT="[Text]"/>
      <dgm:spPr/>
      <dgm:t>
        <a:bodyPr/>
        <a:lstStyle/>
        <a:p>
          <a:r>
            <a:rPr lang="de-DE" dirty="0"/>
            <a:t>Client</a:t>
          </a:r>
        </a:p>
      </dgm:t>
    </dgm:pt>
    <dgm:pt modelId="{B13C48D8-146A-45FE-B549-18DAE740194E}" type="sibTrans" cxnId="{8F2F1550-0C29-4304-886B-95E7FEBFF83C}">
      <dgm:prSet/>
      <dgm:spPr/>
      <dgm:t>
        <a:bodyPr/>
        <a:lstStyle/>
        <a:p>
          <a:endParaRPr lang="de-DE"/>
        </a:p>
      </dgm:t>
    </dgm:pt>
    <dgm:pt modelId="{43949573-6BE5-4F40-B40A-7206D557A0BE}" type="parTrans" cxnId="{8F2F1550-0C29-4304-886B-95E7FEBFF83C}">
      <dgm:prSet/>
      <dgm:spPr/>
      <dgm:t>
        <a:bodyPr/>
        <a:lstStyle/>
        <a:p>
          <a:endParaRPr lang="de-DE"/>
        </a:p>
      </dgm:t>
    </dgm:pt>
    <dgm:pt modelId="{5CB7E099-56B2-45BB-A409-6D4CA711543D}" type="pres">
      <dgm:prSet presAssocID="{EE4B8F43-7F29-4052-9E82-BD822E9377EF}" presName="compositeShape" presStyleCnt="0">
        <dgm:presLayoutVars>
          <dgm:chMax val="7"/>
          <dgm:dir/>
          <dgm:resizeHandles val="exact"/>
        </dgm:presLayoutVars>
      </dgm:prSet>
      <dgm:spPr/>
    </dgm:pt>
    <dgm:pt modelId="{670037A7-FDA6-49C1-A3CD-7995689BCCE8}" type="pres">
      <dgm:prSet presAssocID="{77F36828-7858-49BA-879E-38E0BE3653ED}" presName="circ1" presStyleLbl="vennNode1" presStyleIdx="0" presStyleCnt="3"/>
      <dgm:spPr/>
    </dgm:pt>
    <dgm:pt modelId="{131440C9-BF04-4758-BD49-6257DAAB2479}" type="pres">
      <dgm:prSet presAssocID="{77F36828-7858-49BA-879E-38E0BE3653ED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24EB16F-546F-469D-BD79-D6DCC0B96D87}" type="pres">
      <dgm:prSet presAssocID="{1DDB8E25-E4AD-46AA-BE5C-963C0E445EBD}" presName="circ2" presStyleLbl="vennNode1" presStyleIdx="1" presStyleCnt="3"/>
      <dgm:spPr/>
    </dgm:pt>
    <dgm:pt modelId="{331EF684-A7C7-4D71-A4B3-4855C31F59D9}" type="pres">
      <dgm:prSet presAssocID="{1DDB8E25-E4AD-46AA-BE5C-963C0E445EBD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916A444-0786-4AAA-8458-7813EBB2B150}" type="pres">
      <dgm:prSet presAssocID="{677D5EEC-416A-4860-B8D3-9A2BEC370E0E}" presName="circ3" presStyleLbl="vennNode1" presStyleIdx="2" presStyleCnt="3"/>
      <dgm:spPr/>
    </dgm:pt>
    <dgm:pt modelId="{C2A16E72-15A8-4940-B66D-E6B2481E3EED}" type="pres">
      <dgm:prSet presAssocID="{677D5EEC-416A-4860-B8D3-9A2BEC370E0E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1CB5BE00-BE17-4F86-A99C-0DCCD97908E6}" type="presOf" srcId="{77F36828-7858-49BA-879E-38E0BE3653ED}" destId="{670037A7-FDA6-49C1-A3CD-7995689BCCE8}" srcOrd="0" destOrd="0" presId="urn:microsoft.com/office/officeart/2005/8/layout/venn1"/>
    <dgm:cxn modelId="{630BDF09-BBEE-433E-8ABD-328BBAB38AD8}" type="presOf" srcId="{EE4B8F43-7F29-4052-9E82-BD822E9377EF}" destId="{5CB7E099-56B2-45BB-A409-6D4CA711543D}" srcOrd="0" destOrd="0" presId="urn:microsoft.com/office/officeart/2005/8/layout/venn1"/>
    <dgm:cxn modelId="{2ADA1B17-5801-426E-BFC0-26D96F684ED8}" type="presOf" srcId="{1DDB8E25-E4AD-46AA-BE5C-963C0E445EBD}" destId="{624EB16F-546F-469D-BD79-D6DCC0B96D87}" srcOrd="0" destOrd="0" presId="urn:microsoft.com/office/officeart/2005/8/layout/venn1"/>
    <dgm:cxn modelId="{BCB0491D-9071-4DCC-B495-3DA7F7BFD20A}" type="presOf" srcId="{1DDB8E25-E4AD-46AA-BE5C-963C0E445EBD}" destId="{331EF684-A7C7-4D71-A4B3-4855C31F59D9}" srcOrd="1" destOrd="0" presId="urn:microsoft.com/office/officeart/2005/8/layout/venn1"/>
    <dgm:cxn modelId="{0BAB3732-C912-4465-9919-B47768D2B20B}" srcId="{EE4B8F43-7F29-4052-9E82-BD822E9377EF}" destId="{677D5EEC-416A-4860-B8D3-9A2BEC370E0E}" srcOrd="2" destOrd="0" parTransId="{22EED4E3-A8E9-49AB-BA80-42D321243380}" sibTransId="{363852A5-22C3-4BF4-A869-F7946A44EAB2}"/>
    <dgm:cxn modelId="{8F2F1550-0C29-4304-886B-95E7FEBFF83C}" srcId="{EE4B8F43-7F29-4052-9E82-BD822E9377EF}" destId="{1DDB8E25-E4AD-46AA-BE5C-963C0E445EBD}" srcOrd="1" destOrd="0" parTransId="{43949573-6BE5-4F40-B40A-7206D557A0BE}" sibTransId="{B13C48D8-146A-45FE-B549-18DAE740194E}"/>
    <dgm:cxn modelId="{227B137E-9BA3-4551-B99D-D2D9791F2EA8}" type="presOf" srcId="{677D5EEC-416A-4860-B8D3-9A2BEC370E0E}" destId="{C2A16E72-15A8-4940-B66D-E6B2481E3EED}" srcOrd="1" destOrd="0" presId="urn:microsoft.com/office/officeart/2005/8/layout/venn1"/>
    <dgm:cxn modelId="{DCBC7788-0BDF-404A-8E50-6DFB136447AC}" type="presOf" srcId="{77F36828-7858-49BA-879E-38E0BE3653ED}" destId="{131440C9-BF04-4758-BD49-6257DAAB2479}" srcOrd="1" destOrd="0" presId="urn:microsoft.com/office/officeart/2005/8/layout/venn1"/>
    <dgm:cxn modelId="{3BB07BB4-CA4C-4B2B-B2B6-33D522B618DE}" type="presOf" srcId="{677D5EEC-416A-4860-B8D3-9A2BEC370E0E}" destId="{B916A444-0786-4AAA-8458-7813EBB2B150}" srcOrd="0" destOrd="0" presId="urn:microsoft.com/office/officeart/2005/8/layout/venn1"/>
    <dgm:cxn modelId="{72719EF4-4C70-43C9-8A5F-EE4F1F8B72E7}" srcId="{EE4B8F43-7F29-4052-9E82-BD822E9377EF}" destId="{77F36828-7858-49BA-879E-38E0BE3653ED}" srcOrd="0" destOrd="0" parTransId="{B238D2E0-B046-4275-A987-03418FB6A434}" sibTransId="{AB89FB2A-A980-4B83-BECF-B2E794F18209}"/>
    <dgm:cxn modelId="{64A90D74-E5D6-4CB9-9E8E-02A8F82AF413}" type="presParOf" srcId="{5CB7E099-56B2-45BB-A409-6D4CA711543D}" destId="{670037A7-FDA6-49C1-A3CD-7995689BCCE8}" srcOrd="0" destOrd="0" presId="urn:microsoft.com/office/officeart/2005/8/layout/venn1"/>
    <dgm:cxn modelId="{A589F4E5-C2AA-433A-B821-3899B6D9171E}" type="presParOf" srcId="{5CB7E099-56B2-45BB-A409-6D4CA711543D}" destId="{131440C9-BF04-4758-BD49-6257DAAB2479}" srcOrd="1" destOrd="0" presId="urn:microsoft.com/office/officeart/2005/8/layout/venn1"/>
    <dgm:cxn modelId="{C52FAC12-9248-402E-B41A-4ECB20E87F08}" type="presParOf" srcId="{5CB7E099-56B2-45BB-A409-6D4CA711543D}" destId="{624EB16F-546F-469D-BD79-D6DCC0B96D87}" srcOrd="2" destOrd="0" presId="urn:microsoft.com/office/officeart/2005/8/layout/venn1"/>
    <dgm:cxn modelId="{FED710D0-92AC-455B-BE31-54D9D7A5FD5B}" type="presParOf" srcId="{5CB7E099-56B2-45BB-A409-6D4CA711543D}" destId="{331EF684-A7C7-4D71-A4B3-4855C31F59D9}" srcOrd="3" destOrd="0" presId="urn:microsoft.com/office/officeart/2005/8/layout/venn1"/>
    <dgm:cxn modelId="{A511C7CA-2394-45F7-9F18-723D5E741C9A}" type="presParOf" srcId="{5CB7E099-56B2-45BB-A409-6D4CA711543D}" destId="{B916A444-0786-4AAA-8458-7813EBB2B150}" srcOrd="4" destOrd="0" presId="urn:microsoft.com/office/officeart/2005/8/layout/venn1"/>
    <dgm:cxn modelId="{E0F194E6-3C3F-4266-AF74-B88B9090235D}" type="presParOf" srcId="{5CB7E099-56B2-45BB-A409-6D4CA711543D}" destId="{C2A16E72-15A8-4940-B66D-E6B2481E3EED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E4B8F43-7F29-4052-9E82-BD822E9377EF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77F36828-7858-49BA-879E-38E0BE3653ED}">
      <dgm:prSet phldrT="[Text]"/>
      <dgm:spPr/>
      <dgm:t>
        <a:bodyPr/>
        <a:lstStyle/>
        <a:p>
          <a:r>
            <a:rPr lang="de-DE" dirty="0"/>
            <a:t>Blender</a:t>
          </a:r>
        </a:p>
      </dgm:t>
    </dgm:pt>
    <dgm:pt modelId="{B238D2E0-B046-4275-A987-03418FB6A434}" type="parTrans" cxnId="{72719EF4-4C70-43C9-8A5F-EE4F1F8B72E7}">
      <dgm:prSet/>
      <dgm:spPr/>
      <dgm:t>
        <a:bodyPr/>
        <a:lstStyle/>
        <a:p>
          <a:endParaRPr lang="de-DE"/>
        </a:p>
      </dgm:t>
    </dgm:pt>
    <dgm:pt modelId="{AB89FB2A-A980-4B83-BECF-B2E794F18209}" type="sibTrans" cxnId="{72719EF4-4C70-43C9-8A5F-EE4F1F8B72E7}">
      <dgm:prSet/>
      <dgm:spPr/>
      <dgm:t>
        <a:bodyPr/>
        <a:lstStyle/>
        <a:p>
          <a:endParaRPr lang="de-DE"/>
        </a:p>
      </dgm:t>
    </dgm:pt>
    <dgm:pt modelId="{677D5EEC-416A-4860-B8D3-9A2BEC370E0E}">
      <dgm:prSet phldrT="[Text]"/>
      <dgm:spPr/>
      <dgm:t>
        <a:bodyPr/>
        <a:lstStyle/>
        <a:p>
          <a:r>
            <a:rPr lang="de-DE" dirty="0"/>
            <a:t>Python</a:t>
          </a:r>
        </a:p>
      </dgm:t>
    </dgm:pt>
    <dgm:pt modelId="{363852A5-22C3-4BF4-A869-F7946A44EAB2}" type="sibTrans" cxnId="{0BAB3732-C912-4465-9919-B47768D2B20B}">
      <dgm:prSet/>
      <dgm:spPr/>
      <dgm:t>
        <a:bodyPr/>
        <a:lstStyle/>
        <a:p>
          <a:endParaRPr lang="de-DE"/>
        </a:p>
      </dgm:t>
    </dgm:pt>
    <dgm:pt modelId="{22EED4E3-A8E9-49AB-BA80-42D321243380}" type="parTrans" cxnId="{0BAB3732-C912-4465-9919-B47768D2B20B}">
      <dgm:prSet/>
      <dgm:spPr/>
      <dgm:t>
        <a:bodyPr/>
        <a:lstStyle/>
        <a:p>
          <a:endParaRPr lang="de-DE"/>
        </a:p>
      </dgm:t>
    </dgm:pt>
    <dgm:pt modelId="{1DDB8E25-E4AD-46AA-BE5C-963C0E445EBD}">
      <dgm:prSet phldrT="[Text]"/>
      <dgm:spPr/>
      <dgm:t>
        <a:bodyPr/>
        <a:lstStyle/>
        <a:p>
          <a:r>
            <a:rPr lang="de-DE" dirty="0"/>
            <a:t>Client</a:t>
          </a:r>
        </a:p>
      </dgm:t>
    </dgm:pt>
    <dgm:pt modelId="{B13C48D8-146A-45FE-B549-18DAE740194E}" type="sibTrans" cxnId="{8F2F1550-0C29-4304-886B-95E7FEBFF83C}">
      <dgm:prSet/>
      <dgm:spPr/>
      <dgm:t>
        <a:bodyPr/>
        <a:lstStyle/>
        <a:p>
          <a:endParaRPr lang="de-DE"/>
        </a:p>
      </dgm:t>
    </dgm:pt>
    <dgm:pt modelId="{43949573-6BE5-4F40-B40A-7206D557A0BE}" type="parTrans" cxnId="{8F2F1550-0C29-4304-886B-95E7FEBFF83C}">
      <dgm:prSet/>
      <dgm:spPr/>
      <dgm:t>
        <a:bodyPr/>
        <a:lstStyle/>
        <a:p>
          <a:endParaRPr lang="de-DE"/>
        </a:p>
      </dgm:t>
    </dgm:pt>
    <dgm:pt modelId="{5CB7E099-56B2-45BB-A409-6D4CA711543D}" type="pres">
      <dgm:prSet presAssocID="{EE4B8F43-7F29-4052-9E82-BD822E9377EF}" presName="compositeShape" presStyleCnt="0">
        <dgm:presLayoutVars>
          <dgm:chMax val="7"/>
          <dgm:dir/>
          <dgm:resizeHandles val="exact"/>
        </dgm:presLayoutVars>
      </dgm:prSet>
      <dgm:spPr/>
    </dgm:pt>
    <dgm:pt modelId="{670037A7-FDA6-49C1-A3CD-7995689BCCE8}" type="pres">
      <dgm:prSet presAssocID="{77F36828-7858-49BA-879E-38E0BE3653ED}" presName="circ1" presStyleLbl="vennNode1" presStyleIdx="0" presStyleCnt="3"/>
      <dgm:spPr/>
    </dgm:pt>
    <dgm:pt modelId="{131440C9-BF04-4758-BD49-6257DAAB2479}" type="pres">
      <dgm:prSet presAssocID="{77F36828-7858-49BA-879E-38E0BE3653ED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24EB16F-546F-469D-BD79-D6DCC0B96D87}" type="pres">
      <dgm:prSet presAssocID="{1DDB8E25-E4AD-46AA-BE5C-963C0E445EBD}" presName="circ2" presStyleLbl="vennNode1" presStyleIdx="1" presStyleCnt="3"/>
      <dgm:spPr/>
    </dgm:pt>
    <dgm:pt modelId="{331EF684-A7C7-4D71-A4B3-4855C31F59D9}" type="pres">
      <dgm:prSet presAssocID="{1DDB8E25-E4AD-46AA-BE5C-963C0E445EBD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916A444-0786-4AAA-8458-7813EBB2B150}" type="pres">
      <dgm:prSet presAssocID="{677D5EEC-416A-4860-B8D3-9A2BEC370E0E}" presName="circ3" presStyleLbl="vennNode1" presStyleIdx="2" presStyleCnt="3"/>
      <dgm:spPr/>
    </dgm:pt>
    <dgm:pt modelId="{C2A16E72-15A8-4940-B66D-E6B2481E3EED}" type="pres">
      <dgm:prSet presAssocID="{677D5EEC-416A-4860-B8D3-9A2BEC370E0E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1CB5BE00-BE17-4F86-A99C-0DCCD97908E6}" type="presOf" srcId="{77F36828-7858-49BA-879E-38E0BE3653ED}" destId="{670037A7-FDA6-49C1-A3CD-7995689BCCE8}" srcOrd="0" destOrd="0" presId="urn:microsoft.com/office/officeart/2005/8/layout/venn1"/>
    <dgm:cxn modelId="{630BDF09-BBEE-433E-8ABD-328BBAB38AD8}" type="presOf" srcId="{EE4B8F43-7F29-4052-9E82-BD822E9377EF}" destId="{5CB7E099-56B2-45BB-A409-6D4CA711543D}" srcOrd="0" destOrd="0" presId="urn:microsoft.com/office/officeart/2005/8/layout/venn1"/>
    <dgm:cxn modelId="{2ADA1B17-5801-426E-BFC0-26D96F684ED8}" type="presOf" srcId="{1DDB8E25-E4AD-46AA-BE5C-963C0E445EBD}" destId="{624EB16F-546F-469D-BD79-D6DCC0B96D87}" srcOrd="0" destOrd="0" presId="urn:microsoft.com/office/officeart/2005/8/layout/venn1"/>
    <dgm:cxn modelId="{BCB0491D-9071-4DCC-B495-3DA7F7BFD20A}" type="presOf" srcId="{1DDB8E25-E4AD-46AA-BE5C-963C0E445EBD}" destId="{331EF684-A7C7-4D71-A4B3-4855C31F59D9}" srcOrd="1" destOrd="0" presId="urn:microsoft.com/office/officeart/2005/8/layout/venn1"/>
    <dgm:cxn modelId="{0BAB3732-C912-4465-9919-B47768D2B20B}" srcId="{EE4B8F43-7F29-4052-9E82-BD822E9377EF}" destId="{677D5EEC-416A-4860-B8D3-9A2BEC370E0E}" srcOrd="2" destOrd="0" parTransId="{22EED4E3-A8E9-49AB-BA80-42D321243380}" sibTransId="{363852A5-22C3-4BF4-A869-F7946A44EAB2}"/>
    <dgm:cxn modelId="{8F2F1550-0C29-4304-886B-95E7FEBFF83C}" srcId="{EE4B8F43-7F29-4052-9E82-BD822E9377EF}" destId="{1DDB8E25-E4AD-46AA-BE5C-963C0E445EBD}" srcOrd="1" destOrd="0" parTransId="{43949573-6BE5-4F40-B40A-7206D557A0BE}" sibTransId="{B13C48D8-146A-45FE-B549-18DAE740194E}"/>
    <dgm:cxn modelId="{227B137E-9BA3-4551-B99D-D2D9791F2EA8}" type="presOf" srcId="{677D5EEC-416A-4860-B8D3-9A2BEC370E0E}" destId="{C2A16E72-15A8-4940-B66D-E6B2481E3EED}" srcOrd="1" destOrd="0" presId="urn:microsoft.com/office/officeart/2005/8/layout/venn1"/>
    <dgm:cxn modelId="{DCBC7788-0BDF-404A-8E50-6DFB136447AC}" type="presOf" srcId="{77F36828-7858-49BA-879E-38E0BE3653ED}" destId="{131440C9-BF04-4758-BD49-6257DAAB2479}" srcOrd="1" destOrd="0" presId="urn:microsoft.com/office/officeart/2005/8/layout/venn1"/>
    <dgm:cxn modelId="{3BB07BB4-CA4C-4B2B-B2B6-33D522B618DE}" type="presOf" srcId="{677D5EEC-416A-4860-B8D3-9A2BEC370E0E}" destId="{B916A444-0786-4AAA-8458-7813EBB2B150}" srcOrd="0" destOrd="0" presId="urn:microsoft.com/office/officeart/2005/8/layout/venn1"/>
    <dgm:cxn modelId="{72719EF4-4C70-43C9-8A5F-EE4F1F8B72E7}" srcId="{EE4B8F43-7F29-4052-9E82-BD822E9377EF}" destId="{77F36828-7858-49BA-879E-38E0BE3653ED}" srcOrd="0" destOrd="0" parTransId="{B238D2E0-B046-4275-A987-03418FB6A434}" sibTransId="{AB89FB2A-A980-4B83-BECF-B2E794F18209}"/>
    <dgm:cxn modelId="{64A90D74-E5D6-4CB9-9E8E-02A8F82AF413}" type="presParOf" srcId="{5CB7E099-56B2-45BB-A409-6D4CA711543D}" destId="{670037A7-FDA6-49C1-A3CD-7995689BCCE8}" srcOrd="0" destOrd="0" presId="urn:microsoft.com/office/officeart/2005/8/layout/venn1"/>
    <dgm:cxn modelId="{A589F4E5-C2AA-433A-B821-3899B6D9171E}" type="presParOf" srcId="{5CB7E099-56B2-45BB-A409-6D4CA711543D}" destId="{131440C9-BF04-4758-BD49-6257DAAB2479}" srcOrd="1" destOrd="0" presId="urn:microsoft.com/office/officeart/2005/8/layout/venn1"/>
    <dgm:cxn modelId="{C52FAC12-9248-402E-B41A-4ECB20E87F08}" type="presParOf" srcId="{5CB7E099-56B2-45BB-A409-6D4CA711543D}" destId="{624EB16F-546F-469D-BD79-D6DCC0B96D87}" srcOrd="2" destOrd="0" presId="urn:microsoft.com/office/officeart/2005/8/layout/venn1"/>
    <dgm:cxn modelId="{FED710D0-92AC-455B-BE31-54D9D7A5FD5B}" type="presParOf" srcId="{5CB7E099-56B2-45BB-A409-6D4CA711543D}" destId="{331EF684-A7C7-4D71-A4B3-4855C31F59D9}" srcOrd="3" destOrd="0" presId="urn:microsoft.com/office/officeart/2005/8/layout/venn1"/>
    <dgm:cxn modelId="{A511C7CA-2394-45F7-9F18-723D5E741C9A}" type="presParOf" srcId="{5CB7E099-56B2-45BB-A409-6D4CA711543D}" destId="{B916A444-0786-4AAA-8458-7813EBB2B150}" srcOrd="4" destOrd="0" presId="urn:microsoft.com/office/officeart/2005/8/layout/venn1"/>
    <dgm:cxn modelId="{E0F194E6-3C3F-4266-AF74-B88B9090235D}" type="presParOf" srcId="{5CB7E099-56B2-45BB-A409-6D4CA711543D}" destId="{C2A16E72-15A8-4940-B66D-E6B2481E3EED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E4B8F43-7F29-4052-9E82-BD822E9377EF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77F36828-7858-49BA-879E-38E0BE3653ED}">
      <dgm:prSet phldrT="[Text]"/>
      <dgm:spPr/>
      <dgm:t>
        <a:bodyPr/>
        <a:lstStyle/>
        <a:p>
          <a:r>
            <a:rPr lang="de-DE" dirty="0"/>
            <a:t>Blender</a:t>
          </a:r>
        </a:p>
      </dgm:t>
    </dgm:pt>
    <dgm:pt modelId="{B238D2E0-B046-4275-A987-03418FB6A434}" type="parTrans" cxnId="{72719EF4-4C70-43C9-8A5F-EE4F1F8B72E7}">
      <dgm:prSet/>
      <dgm:spPr/>
      <dgm:t>
        <a:bodyPr/>
        <a:lstStyle/>
        <a:p>
          <a:endParaRPr lang="de-DE"/>
        </a:p>
      </dgm:t>
    </dgm:pt>
    <dgm:pt modelId="{AB89FB2A-A980-4B83-BECF-B2E794F18209}" type="sibTrans" cxnId="{72719EF4-4C70-43C9-8A5F-EE4F1F8B72E7}">
      <dgm:prSet/>
      <dgm:spPr/>
      <dgm:t>
        <a:bodyPr/>
        <a:lstStyle/>
        <a:p>
          <a:endParaRPr lang="de-DE"/>
        </a:p>
      </dgm:t>
    </dgm:pt>
    <dgm:pt modelId="{677D5EEC-416A-4860-B8D3-9A2BEC370E0E}">
      <dgm:prSet phldrT="[Text]"/>
      <dgm:spPr/>
      <dgm:t>
        <a:bodyPr/>
        <a:lstStyle/>
        <a:p>
          <a:r>
            <a:rPr lang="de-DE" dirty="0"/>
            <a:t>Python</a:t>
          </a:r>
        </a:p>
      </dgm:t>
    </dgm:pt>
    <dgm:pt modelId="{363852A5-22C3-4BF4-A869-F7946A44EAB2}" type="sibTrans" cxnId="{0BAB3732-C912-4465-9919-B47768D2B20B}">
      <dgm:prSet/>
      <dgm:spPr/>
      <dgm:t>
        <a:bodyPr/>
        <a:lstStyle/>
        <a:p>
          <a:endParaRPr lang="de-DE"/>
        </a:p>
      </dgm:t>
    </dgm:pt>
    <dgm:pt modelId="{22EED4E3-A8E9-49AB-BA80-42D321243380}" type="parTrans" cxnId="{0BAB3732-C912-4465-9919-B47768D2B20B}">
      <dgm:prSet/>
      <dgm:spPr/>
      <dgm:t>
        <a:bodyPr/>
        <a:lstStyle/>
        <a:p>
          <a:endParaRPr lang="de-DE"/>
        </a:p>
      </dgm:t>
    </dgm:pt>
    <dgm:pt modelId="{1DDB8E25-E4AD-46AA-BE5C-963C0E445EBD}">
      <dgm:prSet phldrT="[Text]"/>
      <dgm:spPr/>
      <dgm:t>
        <a:bodyPr/>
        <a:lstStyle/>
        <a:p>
          <a:r>
            <a:rPr lang="de-DE" dirty="0"/>
            <a:t>Client</a:t>
          </a:r>
        </a:p>
      </dgm:t>
    </dgm:pt>
    <dgm:pt modelId="{B13C48D8-146A-45FE-B549-18DAE740194E}" type="sibTrans" cxnId="{8F2F1550-0C29-4304-886B-95E7FEBFF83C}">
      <dgm:prSet/>
      <dgm:spPr/>
      <dgm:t>
        <a:bodyPr/>
        <a:lstStyle/>
        <a:p>
          <a:endParaRPr lang="de-DE"/>
        </a:p>
      </dgm:t>
    </dgm:pt>
    <dgm:pt modelId="{43949573-6BE5-4F40-B40A-7206D557A0BE}" type="parTrans" cxnId="{8F2F1550-0C29-4304-886B-95E7FEBFF83C}">
      <dgm:prSet/>
      <dgm:spPr/>
      <dgm:t>
        <a:bodyPr/>
        <a:lstStyle/>
        <a:p>
          <a:endParaRPr lang="de-DE"/>
        </a:p>
      </dgm:t>
    </dgm:pt>
    <dgm:pt modelId="{5CB7E099-56B2-45BB-A409-6D4CA711543D}" type="pres">
      <dgm:prSet presAssocID="{EE4B8F43-7F29-4052-9E82-BD822E9377EF}" presName="compositeShape" presStyleCnt="0">
        <dgm:presLayoutVars>
          <dgm:chMax val="7"/>
          <dgm:dir/>
          <dgm:resizeHandles val="exact"/>
        </dgm:presLayoutVars>
      </dgm:prSet>
      <dgm:spPr/>
    </dgm:pt>
    <dgm:pt modelId="{670037A7-FDA6-49C1-A3CD-7995689BCCE8}" type="pres">
      <dgm:prSet presAssocID="{77F36828-7858-49BA-879E-38E0BE3653ED}" presName="circ1" presStyleLbl="vennNode1" presStyleIdx="0" presStyleCnt="3"/>
      <dgm:spPr/>
    </dgm:pt>
    <dgm:pt modelId="{131440C9-BF04-4758-BD49-6257DAAB2479}" type="pres">
      <dgm:prSet presAssocID="{77F36828-7858-49BA-879E-38E0BE3653ED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24EB16F-546F-469D-BD79-D6DCC0B96D87}" type="pres">
      <dgm:prSet presAssocID="{1DDB8E25-E4AD-46AA-BE5C-963C0E445EBD}" presName="circ2" presStyleLbl="vennNode1" presStyleIdx="1" presStyleCnt="3"/>
      <dgm:spPr/>
    </dgm:pt>
    <dgm:pt modelId="{331EF684-A7C7-4D71-A4B3-4855C31F59D9}" type="pres">
      <dgm:prSet presAssocID="{1DDB8E25-E4AD-46AA-BE5C-963C0E445EBD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B916A444-0786-4AAA-8458-7813EBB2B150}" type="pres">
      <dgm:prSet presAssocID="{677D5EEC-416A-4860-B8D3-9A2BEC370E0E}" presName="circ3" presStyleLbl="vennNode1" presStyleIdx="2" presStyleCnt="3"/>
      <dgm:spPr/>
    </dgm:pt>
    <dgm:pt modelId="{C2A16E72-15A8-4940-B66D-E6B2481E3EED}" type="pres">
      <dgm:prSet presAssocID="{677D5EEC-416A-4860-B8D3-9A2BEC370E0E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1CB5BE00-BE17-4F86-A99C-0DCCD97908E6}" type="presOf" srcId="{77F36828-7858-49BA-879E-38E0BE3653ED}" destId="{670037A7-FDA6-49C1-A3CD-7995689BCCE8}" srcOrd="0" destOrd="0" presId="urn:microsoft.com/office/officeart/2005/8/layout/venn1"/>
    <dgm:cxn modelId="{630BDF09-BBEE-433E-8ABD-328BBAB38AD8}" type="presOf" srcId="{EE4B8F43-7F29-4052-9E82-BD822E9377EF}" destId="{5CB7E099-56B2-45BB-A409-6D4CA711543D}" srcOrd="0" destOrd="0" presId="urn:microsoft.com/office/officeart/2005/8/layout/venn1"/>
    <dgm:cxn modelId="{2ADA1B17-5801-426E-BFC0-26D96F684ED8}" type="presOf" srcId="{1DDB8E25-E4AD-46AA-BE5C-963C0E445EBD}" destId="{624EB16F-546F-469D-BD79-D6DCC0B96D87}" srcOrd="0" destOrd="0" presId="urn:microsoft.com/office/officeart/2005/8/layout/venn1"/>
    <dgm:cxn modelId="{BCB0491D-9071-4DCC-B495-3DA7F7BFD20A}" type="presOf" srcId="{1DDB8E25-E4AD-46AA-BE5C-963C0E445EBD}" destId="{331EF684-A7C7-4D71-A4B3-4855C31F59D9}" srcOrd="1" destOrd="0" presId="urn:microsoft.com/office/officeart/2005/8/layout/venn1"/>
    <dgm:cxn modelId="{0BAB3732-C912-4465-9919-B47768D2B20B}" srcId="{EE4B8F43-7F29-4052-9E82-BD822E9377EF}" destId="{677D5EEC-416A-4860-B8D3-9A2BEC370E0E}" srcOrd="2" destOrd="0" parTransId="{22EED4E3-A8E9-49AB-BA80-42D321243380}" sibTransId="{363852A5-22C3-4BF4-A869-F7946A44EAB2}"/>
    <dgm:cxn modelId="{8F2F1550-0C29-4304-886B-95E7FEBFF83C}" srcId="{EE4B8F43-7F29-4052-9E82-BD822E9377EF}" destId="{1DDB8E25-E4AD-46AA-BE5C-963C0E445EBD}" srcOrd="1" destOrd="0" parTransId="{43949573-6BE5-4F40-B40A-7206D557A0BE}" sibTransId="{B13C48D8-146A-45FE-B549-18DAE740194E}"/>
    <dgm:cxn modelId="{227B137E-9BA3-4551-B99D-D2D9791F2EA8}" type="presOf" srcId="{677D5EEC-416A-4860-B8D3-9A2BEC370E0E}" destId="{C2A16E72-15A8-4940-B66D-E6B2481E3EED}" srcOrd="1" destOrd="0" presId="urn:microsoft.com/office/officeart/2005/8/layout/venn1"/>
    <dgm:cxn modelId="{DCBC7788-0BDF-404A-8E50-6DFB136447AC}" type="presOf" srcId="{77F36828-7858-49BA-879E-38E0BE3653ED}" destId="{131440C9-BF04-4758-BD49-6257DAAB2479}" srcOrd="1" destOrd="0" presId="urn:microsoft.com/office/officeart/2005/8/layout/venn1"/>
    <dgm:cxn modelId="{3BB07BB4-CA4C-4B2B-B2B6-33D522B618DE}" type="presOf" srcId="{677D5EEC-416A-4860-B8D3-9A2BEC370E0E}" destId="{B916A444-0786-4AAA-8458-7813EBB2B150}" srcOrd="0" destOrd="0" presId="urn:microsoft.com/office/officeart/2005/8/layout/venn1"/>
    <dgm:cxn modelId="{72719EF4-4C70-43C9-8A5F-EE4F1F8B72E7}" srcId="{EE4B8F43-7F29-4052-9E82-BD822E9377EF}" destId="{77F36828-7858-49BA-879E-38E0BE3653ED}" srcOrd="0" destOrd="0" parTransId="{B238D2E0-B046-4275-A987-03418FB6A434}" sibTransId="{AB89FB2A-A980-4B83-BECF-B2E794F18209}"/>
    <dgm:cxn modelId="{64A90D74-E5D6-4CB9-9E8E-02A8F82AF413}" type="presParOf" srcId="{5CB7E099-56B2-45BB-A409-6D4CA711543D}" destId="{670037A7-FDA6-49C1-A3CD-7995689BCCE8}" srcOrd="0" destOrd="0" presId="urn:microsoft.com/office/officeart/2005/8/layout/venn1"/>
    <dgm:cxn modelId="{A589F4E5-C2AA-433A-B821-3899B6D9171E}" type="presParOf" srcId="{5CB7E099-56B2-45BB-A409-6D4CA711543D}" destId="{131440C9-BF04-4758-BD49-6257DAAB2479}" srcOrd="1" destOrd="0" presId="urn:microsoft.com/office/officeart/2005/8/layout/venn1"/>
    <dgm:cxn modelId="{C52FAC12-9248-402E-B41A-4ECB20E87F08}" type="presParOf" srcId="{5CB7E099-56B2-45BB-A409-6D4CA711543D}" destId="{624EB16F-546F-469D-BD79-D6DCC0B96D87}" srcOrd="2" destOrd="0" presId="urn:microsoft.com/office/officeart/2005/8/layout/venn1"/>
    <dgm:cxn modelId="{FED710D0-92AC-455B-BE31-54D9D7A5FD5B}" type="presParOf" srcId="{5CB7E099-56B2-45BB-A409-6D4CA711543D}" destId="{331EF684-A7C7-4D71-A4B3-4855C31F59D9}" srcOrd="3" destOrd="0" presId="urn:microsoft.com/office/officeart/2005/8/layout/venn1"/>
    <dgm:cxn modelId="{A511C7CA-2394-45F7-9F18-723D5E741C9A}" type="presParOf" srcId="{5CB7E099-56B2-45BB-A409-6D4CA711543D}" destId="{B916A444-0786-4AAA-8458-7813EBB2B150}" srcOrd="4" destOrd="0" presId="urn:microsoft.com/office/officeart/2005/8/layout/venn1"/>
    <dgm:cxn modelId="{E0F194E6-3C3F-4266-AF74-B88B9090235D}" type="presParOf" srcId="{5CB7E099-56B2-45BB-A409-6D4CA711543D}" destId="{C2A16E72-15A8-4940-B66D-E6B2481E3EED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A83253-4387-4BF3-9EF0-38BEB6FA84B2}">
      <dsp:nvSpPr>
        <dsp:cNvPr id="0" name=""/>
        <dsp:cNvSpPr/>
      </dsp:nvSpPr>
      <dsp:spPr>
        <a:xfrm>
          <a:off x="1939" y="0"/>
          <a:ext cx="3017576" cy="3810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b="1" kern="1200" dirty="0"/>
            <a:t>Blender</a:t>
          </a:r>
          <a:r>
            <a:rPr lang="de-DE" sz="2700" kern="1200" dirty="0"/>
            <a:t>:</a:t>
          </a:r>
          <a:br>
            <a:rPr lang="de-DE" sz="2700" kern="1200" dirty="0"/>
          </a:br>
          <a:r>
            <a:rPr lang="de-DE" sz="2700" kern="1200" dirty="0"/>
            <a:t>Feuersimulation</a:t>
          </a:r>
        </a:p>
      </dsp:txBody>
      <dsp:txXfrm>
        <a:off x="1939" y="1524000"/>
        <a:ext cx="3017576" cy="1524000"/>
      </dsp:txXfrm>
    </dsp:sp>
    <dsp:sp modelId="{0D508458-CCE6-49F9-A344-E22A48A22D1F}">
      <dsp:nvSpPr>
        <dsp:cNvPr id="0" name=""/>
        <dsp:cNvSpPr/>
      </dsp:nvSpPr>
      <dsp:spPr>
        <a:xfrm>
          <a:off x="876362" y="228600"/>
          <a:ext cx="1268730" cy="126873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1000" r="-1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68A71C-365C-405E-BCC7-4C9A68541F3C}">
      <dsp:nvSpPr>
        <dsp:cNvPr id="0" name=""/>
        <dsp:cNvSpPr/>
      </dsp:nvSpPr>
      <dsp:spPr>
        <a:xfrm>
          <a:off x="3110042" y="0"/>
          <a:ext cx="3017576" cy="3810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b="1" kern="1200" dirty="0"/>
            <a:t>Python</a:t>
          </a:r>
          <a:r>
            <a:rPr lang="de-DE" sz="2700" kern="1200" dirty="0"/>
            <a:t>:</a:t>
          </a:r>
          <a:br>
            <a:rPr lang="de-DE" sz="2700" kern="1200" dirty="0"/>
          </a:br>
          <a:r>
            <a:rPr lang="de-DE" sz="2700" kern="1200" dirty="0"/>
            <a:t>Server und Schnittstelle</a:t>
          </a:r>
        </a:p>
      </dsp:txBody>
      <dsp:txXfrm>
        <a:off x="3110042" y="1523999"/>
        <a:ext cx="3017576" cy="1524000"/>
      </dsp:txXfrm>
    </dsp:sp>
    <dsp:sp modelId="{69B6757B-B707-4C5E-ADCE-D9D149752C0E}">
      <dsp:nvSpPr>
        <dsp:cNvPr id="0" name=""/>
        <dsp:cNvSpPr/>
      </dsp:nvSpPr>
      <dsp:spPr>
        <a:xfrm>
          <a:off x="3984466" y="228600"/>
          <a:ext cx="1268730" cy="126873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F871C9-42D9-437D-B24F-18CEC8BB8F73}">
      <dsp:nvSpPr>
        <dsp:cNvPr id="0" name=""/>
        <dsp:cNvSpPr/>
      </dsp:nvSpPr>
      <dsp:spPr>
        <a:xfrm>
          <a:off x="6218146" y="0"/>
          <a:ext cx="3017576" cy="3810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Client:</a:t>
          </a:r>
          <a:br>
            <a:rPr lang="de-DE" sz="2700" kern="1200" dirty="0"/>
          </a:br>
          <a:r>
            <a:rPr lang="de-DE" sz="2700" kern="1200" dirty="0"/>
            <a:t>GUI und Darstellung</a:t>
          </a:r>
        </a:p>
      </dsp:txBody>
      <dsp:txXfrm>
        <a:off x="6218146" y="1523999"/>
        <a:ext cx="3017576" cy="1524000"/>
      </dsp:txXfrm>
    </dsp:sp>
    <dsp:sp modelId="{8E981D01-3DAD-4970-ACFE-1A139E32749B}">
      <dsp:nvSpPr>
        <dsp:cNvPr id="0" name=""/>
        <dsp:cNvSpPr/>
      </dsp:nvSpPr>
      <dsp:spPr>
        <a:xfrm>
          <a:off x="7092569" y="228600"/>
          <a:ext cx="1268730" cy="1268730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9D73FB-73C5-4676-B77D-DD17B8E6EE5E}">
      <dsp:nvSpPr>
        <dsp:cNvPr id="0" name=""/>
        <dsp:cNvSpPr/>
      </dsp:nvSpPr>
      <dsp:spPr>
        <a:xfrm>
          <a:off x="369506" y="3048000"/>
          <a:ext cx="8498649" cy="571500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0037A7-FDA6-49C1-A3CD-7995689BCCE8}">
      <dsp:nvSpPr>
        <dsp:cNvPr id="0" name=""/>
        <dsp:cNvSpPr/>
      </dsp:nvSpPr>
      <dsp:spPr>
        <a:xfrm>
          <a:off x="1330728" y="29219"/>
          <a:ext cx="1402542" cy="140254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Blender</a:t>
          </a:r>
        </a:p>
      </dsp:txBody>
      <dsp:txXfrm>
        <a:off x="1517734" y="274664"/>
        <a:ext cx="1028530" cy="631143"/>
      </dsp:txXfrm>
    </dsp:sp>
    <dsp:sp modelId="{624EB16F-546F-469D-BD79-D6DCC0B96D87}">
      <dsp:nvSpPr>
        <dsp:cNvPr id="0" name=""/>
        <dsp:cNvSpPr/>
      </dsp:nvSpPr>
      <dsp:spPr>
        <a:xfrm>
          <a:off x="1836812" y="905808"/>
          <a:ext cx="1402542" cy="140254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Client</a:t>
          </a:r>
        </a:p>
      </dsp:txBody>
      <dsp:txXfrm>
        <a:off x="2265757" y="1268131"/>
        <a:ext cx="841525" cy="771398"/>
      </dsp:txXfrm>
    </dsp:sp>
    <dsp:sp modelId="{B916A444-0786-4AAA-8458-7813EBB2B150}">
      <dsp:nvSpPr>
        <dsp:cNvPr id="0" name=""/>
        <dsp:cNvSpPr/>
      </dsp:nvSpPr>
      <dsp:spPr>
        <a:xfrm>
          <a:off x="824645" y="905808"/>
          <a:ext cx="1402542" cy="140254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Python</a:t>
          </a:r>
        </a:p>
      </dsp:txBody>
      <dsp:txXfrm>
        <a:off x="956717" y="1268131"/>
        <a:ext cx="841525" cy="7713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0037A7-FDA6-49C1-A3CD-7995689BCCE8}">
      <dsp:nvSpPr>
        <dsp:cNvPr id="0" name=""/>
        <dsp:cNvSpPr/>
      </dsp:nvSpPr>
      <dsp:spPr>
        <a:xfrm>
          <a:off x="1330728" y="29219"/>
          <a:ext cx="1402542" cy="140254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Blender</a:t>
          </a:r>
        </a:p>
      </dsp:txBody>
      <dsp:txXfrm>
        <a:off x="1517734" y="274664"/>
        <a:ext cx="1028530" cy="631143"/>
      </dsp:txXfrm>
    </dsp:sp>
    <dsp:sp modelId="{624EB16F-546F-469D-BD79-D6DCC0B96D87}">
      <dsp:nvSpPr>
        <dsp:cNvPr id="0" name=""/>
        <dsp:cNvSpPr/>
      </dsp:nvSpPr>
      <dsp:spPr>
        <a:xfrm>
          <a:off x="1836812" y="905808"/>
          <a:ext cx="1402542" cy="140254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Client</a:t>
          </a:r>
        </a:p>
      </dsp:txBody>
      <dsp:txXfrm>
        <a:off x="2265757" y="1268131"/>
        <a:ext cx="841525" cy="771398"/>
      </dsp:txXfrm>
    </dsp:sp>
    <dsp:sp modelId="{B916A444-0786-4AAA-8458-7813EBB2B150}">
      <dsp:nvSpPr>
        <dsp:cNvPr id="0" name=""/>
        <dsp:cNvSpPr/>
      </dsp:nvSpPr>
      <dsp:spPr>
        <a:xfrm>
          <a:off x="824645" y="905808"/>
          <a:ext cx="1402542" cy="140254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Python</a:t>
          </a:r>
        </a:p>
      </dsp:txBody>
      <dsp:txXfrm>
        <a:off x="956717" y="1268131"/>
        <a:ext cx="841525" cy="7713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0037A7-FDA6-49C1-A3CD-7995689BCCE8}">
      <dsp:nvSpPr>
        <dsp:cNvPr id="0" name=""/>
        <dsp:cNvSpPr/>
      </dsp:nvSpPr>
      <dsp:spPr>
        <a:xfrm>
          <a:off x="1330728" y="29219"/>
          <a:ext cx="1402542" cy="140254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Blender</a:t>
          </a:r>
        </a:p>
      </dsp:txBody>
      <dsp:txXfrm>
        <a:off x="1517734" y="274664"/>
        <a:ext cx="1028530" cy="631143"/>
      </dsp:txXfrm>
    </dsp:sp>
    <dsp:sp modelId="{624EB16F-546F-469D-BD79-D6DCC0B96D87}">
      <dsp:nvSpPr>
        <dsp:cNvPr id="0" name=""/>
        <dsp:cNvSpPr/>
      </dsp:nvSpPr>
      <dsp:spPr>
        <a:xfrm>
          <a:off x="1836812" y="905808"/>
          <a:ext cx="1402542" cy="140254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Client</a:t>
          </a:r>
        </a:p>
      </dsp:txBody>
      <dsp:txXfrm>
        <a:off x="2265757" y="1268131"/>
        <a:ext cx="841525" cy="771398"/>
      </dsp:txXfrm>
    </dsp:sp>
    <dsp:sp modelId="{B916A444-0786-4AAA-8458-7813EBB2B150}">
      <dsp:nvSpPr>
        <dsp:cNvPr id="0" name=""/>
        <dsp:cNvSpPr/>
      </dsp:nvSpPr>
      <dsp:spPr>
        <a:xfrm>
          <a:off x="824645" y="905808"/>
          <a:ext cx="1402542" cy="140254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Python</a:t>
          </a:r>
        </a:p>
      </dsp:txBody>
      <dsp:txXfrm>
        <a:off x="956717" y="1268131"/>
        <a:ext cx="841525" cy="7713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D0E2F08-EB34-4D46-AD88-AA8C3344D57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F6C9BFF-92B6-4719-B7EA-4EA41B83E3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866D34-D35F-4666-B7F1-419AA4DAAE5F}" type="datetimeFigureOut">
              <a:rPr lang="de-DE" smtClean="0"/>
              <a:t>30.03.2022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31A121-EF4E-47DA-AD29-4881880CAC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BE98F04-6E96-45A8-B292-D0E9BA52492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BDD8BD-F6AD-4686-8464-EB819DFD72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79115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4E3DC8-B62D-461C-A727-B3377CAE8414}" type="datetimeFigureOut">
              <a:rPr lang="de-DE" smtClean="0"/>
              <a:t>30.03.2022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E6B18-6253-4AAA-909F-A47226D6D8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71000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20313-1565-4213-8177-E484D916CD35}" type="datetime1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4481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A496-CAFF-4CEA-9DF7-131F5DD7AC0E}" type="datetime1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58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7AA8E-F180-42D6-AA2E-1422496E667E}" type="datetime1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51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72E69-25BA-4016-829E-D20842B3CFDE}" type="datetime1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700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E3FC-5A3F-4210-818C-BB76160D7A93}" type="datetime1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012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3A2A5-D3D6-4212-A3CD-38DDBBD04401}" type="datetime1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778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90AE-DBD8-411F-83C2-FB1DFE705E83}" type="datetime1">
              <a:rPr lang="en-US" smtClean="0"/>
              <a:t>3/30/2022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0520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F0A65-F0B4-46DB-841F-72095A4188A0}" type="datetime1">
              <a:rPr lang="en-US" smtClean="0"/>
              <a:t>3/30/2022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825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0AD7-7EBB-4EAA-9E4D-F3A6E679550F}" type="datetime1">
              <a:rPr lang="en-US" smtClean="0"/>
              <a:t>3/30/2022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507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270AD-1343-4C37-8677-6298BC2AE555}" type="datetime1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851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7E981-EDF7-4A86-92F2-FC06B3EDC803}" type="datetime1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250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10C5B74C-4921-40DD-A38F-E4E430EAB28B}" type="datetime1">
              <a:rPr lang="en-US" smtClean="0"/>
              <a:t>3/30/2022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51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 ftr="0" dt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0FBF0ADC-D980-8476-C90B-56B2E5B57E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307" r="-1" b="-1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B9527C7-8076-45D2-8CC2-2AFEE2A3E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7" cy="685643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D0117708-BB6F-4288-9FB3-781858C65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6096000" cy="6858000"/>
          </a:xfrm>
          <a:custGeom>
            <a:avLst/>
            <a:gdLst>
              <a:gd name="connsiteX0" fmla="*/ 3048000 w 6096000"/>
              <a:gd name="connsiteY0" fmla="*/ 1114197 h 6858000"/>
              <a:gd name="connsiteX1" fmla="*/ 733197 w 6096000"/>
              <a:gd name="connsiteY1" fmla="*/ 3429000 h 6858000"/>
              <a:gd name="connsiteX2" fmla="*/ 3048000 w 6096000"/>
              <a:gd name="connsiteY2" fmla="*/ 5743803 h 6858000"/>
              <a:gd name="connsiteX3" fmla="*/ 5362803 w 6096000"/>
              <a:gd name="connsiteY3" fmla="*/ 3429000 h 6858000"/>
              <a:gd name="connsiteX4" fmla="*/ 3048000 w 6096000"/>
              <a:gd name="connsiteY4" fmla="*/ 1114197 h 6858000"/>
              <a:gd name="connsiteX5" fmla="*/ 0 w 6096000"/>
              <a:gd name="connsiteY5" fmla="*/ 0 h 6858000"/>
              <a:gd name="connsiteX6" fmla="*/ 6096000 w 6096000"/>
              <a:gd name="connsiteY6" fmla="*/ 0 h 6858000"/>
              <a:gd name="connsiteX7" fmla="*/ 6096000 w 6096000"/>
              <a:gd name="connsiteY7" fmla="*/ 6858000 h 6858000"/>
              <a:gd name="connsiteX8" fmla="*/ 0 w 6096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96000" h="6858000">
                <a:moveTo>
                  <a:pt x="3048000" y="1114197"/>
                </a:moveTo>
                <a:cubicBezTo>
                  <a:pt x="1769570" y="1114197"/>
                  <a:pt x="733197" y="2150570"/>
                  <a:pt x="733197" y="3429000"/>
                </a:cubicBezTo>
                <a:cubicBezTo>
                  <a:pt x="733197" y="4707430"/>
                  <a:pt x="1769570" y="5743803"/>
                  <a:pt x="3048000" y="5743803"/>
                </a:cubicBezTo>
                <a:cubicBezTo>
                  <a:pt x="4326430" y="5743803"/>
                  <a:pt x="5362803" y="4707430"/>
                  <a:pt x="5362803" y="3429000"/>
                </a:cubicBezTo>
                <a:cubicBezTo>
                  <a:pt x="5362803" y="2150570"/>
                  <a:pt x="4326430" y="1114197"/>
                  <a:pt x="3048000" y="1114197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599ED88-739D-42CE-9F52-0CDA0A822F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2196269"/>
            <a:ext cx="3535679" cy="1441437"/>
          </a:xfrm>
          <a:solidFill>
            <a:schemeClr val="bg1">
              <a:alpha val="70000"/>
            </a:schemeClr>
          </a:solidFill>
        </p:spPr>
        <p:txBody>
          <a:bodyPr anchor="b">
            <a:normAutofit fontScale="90000"/>
          </a:bodyPr>
          <a:lstStyle/>
          <a:p>
            <a:pPr algn="ctr"/>
            <a:r>
              <a:rPr lang="de-DE" dirty="0">
                <a:solidFill>
                  <a:srgbClr val="FFFFFF"/>
                </a:solidFill>
              </a:rPr>
              <a:t>IA/WP</a:t>
            </a:r>
            <a:br>
              <a:rPr lang="de-DE" dirty="0">
                <a:solidFill>
                  <a:srgbClr val="FFFFFF"/>
                </a:solidFill>
              </a:rPr>
            </a:br>
            <a:r>
              <a:rPr lang="de-DE" dirty="0">
                <a:solidFill>
                  <a:srgbClr val="FFFFFF"/>
                </a:solidFill>
              </a:rPr>
              <a:t>-</a:t>
            </a:r>
            <a:br>
              <a:rPr lang="de-DE" dirty="0">
                <a:solidFill>
                  <a:srgbClr val="FFFFFF"/>
                </a:solidFill>
              </a:rPr>
            </a:br>
            <a:r>
              <a:rPr lang="de-DE" dirty="0">
                <a:solidFill>
                  <a:srgbClr val="FFFFFF"/>
                </a:solidFill>
              </a:rPr>
              <a:t>Combi </a:t>
            </a:r>
            <a:r>
              <a:rPr lang="de-DE" dirty="0" err="1">
                <a:solidFill>
                  <a:srgbClr val="FFFFFF"/>
                </a:solidFill>
              </a:rPr>
              <a:t>project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561B7B7-C02D-4093-A963-EB7D8A341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6291" y="4249362"/>
            <a:ext cx="3048000" cy="479656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de-DE" dirty="0" err="1">
                <a:solidFill>
                  <a:srgbClr val="FFFFFF"/>
                </a:solidFill>
              </a:rPr>
              <a:t>project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idea</a:t>
            </a:r>
            <a:endParaRPr lang="de-DE" dirty="0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60586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949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8BE0D6-BFCC-4FBB-8229-22D886904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BlendeR:Feuersimulation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E5BD1F-1089-4081-9934-09736C818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Grundlegende Parameter zur Simulation eines einfachen Feuers.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Welche dieser Parameter sollen vom Client beeinflussbar sein?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Welche können überhaupt an Python weitergegeben werden?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5EDBBD51-5751-4106-99D5-0E50AF5C2A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7074768"/>
              </p:ext>
            </p:extLst>
          </p:nvPr>
        </p:nvGraphicFramePr>
        <p:xfrm>
          <a:off x="4064000" y="3961631"/>
          <a:ext cx="4064000" cy="2337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511836C-6EB2-4796-BF15-196F8A24B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01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1D7C26-B24A-4C08-8439-387621DCB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Python: Server und Schnittstelle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3317FA-5854-4CB2-9CCC-C73989EA0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Welche Parameter können entgegengenommen und weitergegeben werden (Client und Blender)?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Wie kommunizieren wir problemlos mit Blender?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BD3D0822-55F3-4E86-8D9F-0B1B24DB7B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1580787"/>
              </p:ext>
            </p:extLst>
          </p:nvPr>
        </p:nvGraphicFramePr>
        <p:xfrm>
          <a:off x="4064000" y="3961631"/>
          <a:ext cx="4064000" cy="2337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31913C4-BCAA-485C-8FBD-51F26069B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19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13EB5D-3A52-43D8-85DC-F1E7A19E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Client: GUI und Darstellung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2CF5D9-8A94-4E4D-9912-02CC97247E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Welche Parameter lassen sich durch die GUI sinnvoll darstellen?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Primitive GUI zur Manipulation der Parameter durch den Client.</a:t>
            </a:r>
          </a:p>
        </p:txBody>
      </p:sp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16B26317-93D2-4B1C-8139-E59EA1F9D0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027482"/>
              </p:ext>
            </p:extLst>
          </p:nvPr>
        </p:nvGraphicFramePr>
        <p:xfrm>
          <a:off x="4064000" y="3961631"/>
          <a:ext cx="4064000" cy="2337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DA18D5D-679A-47A4-B5A7-E937B1BD0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511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F87507-A822-415F-8B72-532C67C73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 </a:t>
            </a:r>
            <a:r>
              <a:rPr lang="de-DE" dirty="0" err="1"/>
              <a:t>members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3AA4CE6-E906-4B1A-86B9-9A502FE94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dirty="0"/>
              <a:t>Steffen-Sascha Stein (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lead</a:t>
            </a:r>
            <a:r>
              <a:rPr lang="de-DE" dirty="0"/>
              <a:t>)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/>
              <a:t>steffen-sascha.stein@smail.th-koeln.de</a:t>
            </a:r>
          </a:p>
          <a:p>
            <a:r>
              <a:rPr lang="de-DE" dirty="0"/>
              <a:t>Maximilian Berghaus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/>
              <a:t>maximilian.berghaus@smail.th-koeln.de</a:t>
            </a:r>
          </a:p>
          <a:p>
            <a:r>
              <a:rPr lang="de-DE" dirty="0"/>
              <a:t>Dennis Oberst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/>
              <a:t>dennis.oberst@smail.th-koeln.de</a:t>
            </a:r>
          </a:p>
          <a:p>
            <a:r>
              <a:rPr lang="de-DE" dirty="0"/>
              <a:t>Nataliya </a:t>
            </a:r>
            <a:r>
              <a:rPr lang="de-DE" dirty="0" err="1"/>
              <a:t>Elchina</a:t>
            </a:r>
            <a:endParaRPr lang="de-DE" dirty="0"/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/>
              <a:t>nataliya.elchina@smail.th-koeln.de</a:t>
            </a:r>
          </a:p>
          <a:p>
            <a:r>
              <a:rPr lang="sv-SE" dirty="0"/>
              <a:t>David Palm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sv-SE" dirty="0"/>
              <a:t>david_lucas.palm@smail.th-koeln.de</a:t>
            </a:r>
          </a:p>
          <a:p>
            <a:r>
              <a:rPr lang="sv-SE" dirty="0"/>
              <a:t>Jonas Viel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sv-SE" dirty="0"/>
              <a:t>jonas.viel@smail.th-koeln.de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C54E898-02EB-4216-B26C-E2B581FCA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21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FA1068-7809-43C9-A02C-F0B808A5A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definition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6B7088-A1C8-4297-B6F0-DDFF397F1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Interactive </a:t>
            </a:r>
            <a:r>
              <a:rPr lang="de-DE" dirty="0" err="1"/>
              <a:t>fire</a:t>
            </a:r>
            <a:r>
              <a:rPr lang="de-DE" dirty="0"/>
              <a:t> </a:t>
            </a:r>
            <a:r>
              <a:rPr lang="de-DE" dirty="0" err="1"/>
              <a:t>simulation</a:t>
            </a:r>
            <a:r>
              <a:rPr lang="de-DE" dirty="0"/>
              <a:t> in </a:t>
            </a:r>
            <a:r>
              <a:rPr lang="de-DE" dirty="0" err="1"/>
              <a:t>realtime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browser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server</a:t>
            </a:r>
            <a:r>
              <a:rPr lang="de-DE" dirty="0"/>
              <a:t> and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93E6372-AFE4-4AE2-9AC0-28728DAB8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27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0D6244-981C-467C-A792-1CB8CE928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idea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4E79FA-6CDC-4317-BC46-50C1E53FC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Client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simulation</a:t>
            </a:r>
            <a:r>
              <a:rPr lang="de-DE" dirty="0"/>
              <a:t> and GUI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viewpoint</a:t>
            </a:r>
            <a:r>
              <a:rPr lang="de-DE" dirty="0"/>
              <a:t> and </a:t>
            </a:r>
            <a:r>
              <a:rPr lang="de-DE" dirty="0" err="1"/>
              <a:t>direction</a:t>
            </a:r>
            <a:endParaRPr lang="de-DE" dirty="0"/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simulation</a:t>
            </a:r>
            <a:r>
              <a:rPr lang="de-DE" dirty="0"/>
              <a:t> </a:t>
            </a:r>
            <a:r>
              <a:rPr lang="de-DE" dirty="0" err="1"/>
              <a:t>parameters</a:t>
            </a:r>
            <a:endParaRPr lang="de-DE" dirty="0"/>
          </a:p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and </a:t>
            </a:r>
            <a:r>
              <a:rPr lang="de-DE" dirty="0" err="1"/>
              <a:t>encoding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interactive</a:t>
            </a:r>
            <a:r>
              <a:rPr lang="de-DE" dirty="0"/>
              <a:t> </a:t>
            </a:r>
            <a:r>
              <a:rPr lang="de-DE" dirty="0" err="1"/>
              <a:t>fire</a:t>
            </a:r>
            <a:r>
              <a:rPr lang="de-DE" dirty="0"/>
              <a:t> </a:t>
            </a:r>
            <a:r>
              <a:rPr lang="de-DE" dirty="0" err="1"/>
              <a:t>simulation</a:t>
            </a:r>
            <a:endParaRPr lang="de-DE" dirty="0"/>
          </a:p>
          <a:p>
            <a:r>
              <a:rPr lang="de-DE" dirty="0"/>
              <a:t>Transfer via (adaptive) </a:t>
            </a:r>
            <a:r>
              <a:rPr lang="de-DE" dirty="0" err="1"/>
              <a:t>streaming</a:t>
            </a:r>
            <a:endParaRPr lang="de-DE" dirty="0"/>
          </a:p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websockets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communicate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client</a:t>
            </a:r>
            <a:r>
              <a:rPr lang="de-DE" dirty="0"/>
              <a:t> and </a:t>
            </a:r>
            <a:r>
              <a:rPr lang="de-DE" dirty="0" err="1"/>
              <a:t>server</a:t>
            </a:r>
            <a:endParaRPr lang="de-DE" dirty="0"/>
          </a:p>
          <a:p>
            <a:r>
              <a:rPr lang="de-DE" dirty="0"/>
              <a:t>Client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decoding</a:t>
            </a:r>
            <a:r>
              <a:rPr lang="de-DE" dirty="0"/>
              <a:t> and </a:t>
            </a:r>
            <a:r>
              <a:rPr lang="de-DE" dirty="0" err="1"/>
              <a:t>rendering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scene</a:t>
            </a:r>
            <a:r>
              <a:rPr lang="de-DE" dirty="0"/>
              <a:t> and </a:t>
            </a:r>
            <a:r>
              <a:rPr lang="de-DE" dirty="0" err="1"/>
              <a:t>data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385525-97A5-4254-BC75-C7B969EAC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201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1F9E19-AF25-4F02-A697-14934E839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Possible Tech </a:t>
            </a:r>
            <a:r>
              <a:rPr lang="de-DE" dirty="0" err="1"/>
              <a:t>sTack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F0A622-1AD1-4A9D-BD06-B9615D540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Server: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/>
              <a:t>Blender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/>
              <a:t>Blender Python API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/>
              <a:t>Encoding </a:t>
            </a:r>
            <a:r>
              <a:rPr lang="de-DE" dirty="0" err="1"/>
              <a:t>algorithms</a:t>
            </a:r>
            <a:endParaRPr lang="de-DE" dirty="0"/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/>
              <a:t>Python </a:t>
            </a:r>
            <a:r>
              <a:rPr lang="de-DE" dirty="0" err="1"/>
              <a:t>websockets</a:t>
            </a:r>
            <a:endParaRPr lang="de-DE" dirty="0"/>
          </a:p>
          <a:p>
            <a:pPr lvl="1"/>
            <a:endParaRPr lang="de-DE" dirty="0"/>
          </a:p>
          <a:p>
            <a:r>
              <a:rPr lang="de-DE" dirty="0"/>
              <a:t>Client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/>
              <a:t>Decoding </a:t>
            </a:r>
            <a:r>
              <a:rPr lang="de-DE" dirty="0" err="1"/>
              <a:t>algorithms</a:t>
            </a:r>
            <a:endParaRPr lang="de-DE" dirty="0"/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/>
              <a:t>Immediate Mode GUI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de-DE" dirty="0"/>
              <a:t>Rendering Framework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8913090-7F0C-4FB0-93CB-F5EFEFFEC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46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hteck: abgerundete Ecken 38">
            <a:extLst>
              <a:ext uri="{FF2B5EF4-FFF2-40B4-BE49-F238E27FC236}">
                <a16:creationId xmlns:a16="http://schemas.microsoft.com/office/drawing/2014/main" id="{98F6B520-605D-4439-8CD0-6487BDCFC37B}"/>
              </a:ext>
            </a:extLst>
          </p:cNvPr>
          <p:cNvSpPr/>
          <p:nvPr/>
        </p:nvSpPr>
        <p:spPr>
          <a:xfrm>
            <a:off x="2947045" y="2133600"/>
            <a:ext cx="6297910" cy="4027055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de-DE" sz="2400" dirty="0">
                <a:solidFill>
                  <a:schemeClr val="tx1"/>
                </a:solidFill>
              </a:rPr>
              <a:t>Websocket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4ECE83-6DDA-4D7B-AAB7-E528AAB79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possible </a:t>
            </a:r>
            <a:r>
              <a:rPr lang="de-DE" dirty="0" err="1"/>
              <a:t>Structure</a:t>
            </a:r>
            <a:endParaRPr lang="de-DE" dirty="0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8E6364BE-45F1-46EB-8D57-402EF95AAEF8}"/>
              </a:ext>
            </a:extLst>
          </p:cNvPr>
          <p:cNvSpPr/>
          <p:nvPr/>
        </p:nvSpPr>
        <p:spPr>
          <a:xfrm>
            <a:off x="628850" y="2367185"/>
            <a:ext cx="4240783" cy="357323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32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D9918464-A9D3-4853-A17E-EB82F45FA547}"/>
              </a:ext>
            </a:extLst>
          </p:cNvPr>
          <p:cNvSpPr/>
          <p:nvPr/>
        </p:nvSpPr>
        <p:spPr>
          <a:xfrm>
            <a:off x="873655" y="4047837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Renderer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D24B8809-DBD6-41B3-8A7C-2428482FA584}"/>
              </a:ext>
            </a:extLst>
          </p:cNvPr>
          <p:cNvSpPr/>
          <p:nvPr/>
        </p:nvSpPr>
        <p:spPr>
          <a:xfrm>
            <a:off x="3138634" y="3429001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Encoder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9F524D29-817A-4934-9864-30A2DD3F5EA2}"/>
              </a:ext>
            </a:extLst>
          </p:cNvPr>
          <p:cNvSpPr/>
          <p:nvPr/>
        </p:nvSpPr>
        <p:spPr>
          <a:xfrm>
            <a:off x="3138634" y="4739226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User Input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2C49A3AE-3DD1-4B61-A47A-CF3F9CE3BBC0}"/>
              </a:ext>
            </a:extLst>
          </p:cNvPr>
          <p:cNvSpPr/>
          <p:nvPr/>
        </p:nvSpPr>
        <p:spPr>
          <a:xfrm>
            <a:off x="7322367" y="2367185"/>
            <a:ext cx="4240783" cy="357323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3200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DDF315C8-9981-451F-BCB5-637EA4A6978C}"/>
              </a:ext>
            </a:extLst>
          </p:cNvPr>
          <p:cNvSpPr/>
          <p:nvPr/>
        </p:nvSpPr>
        <p:spPr>
          <a:xfrm>
            <a:off x="7647368" y="3429001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Decoder</a:t>
            </a:r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20299229-7631-4630-BE26-A46ED2B5C5B7}"/>
              </a:ext>
            </a:extLst>
          </p:cNvPr>
          <p:cNvSpPr/>
          <p:nvPr/>
        </p:nvSpPr>
        <p:spPr>
          <a:xfrm>
            <a:off x="9936085" y="4047837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Renderer</a:t>
            </a:r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A0ADC239-AF0E-4245-B50B-E7DFC4FA2439}"/>
              </a:ext>
            </a:extLst>
          </p:cNvPr>
          <p:cNvSpPr/>
          <p:nvPr/>
        </p:nvSpPr>
        <p:spPr>
          <a:xfrm>
            <a:off x="7647368" y="4731323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User Input</a:t>
            </a:r>
          </a:p>
        </p:txBody>
      </p: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20F8C9B9-E673-44D9-AF9E-4F241B11AEAF}"/>
              </a:ext>
            </a:extLst>
          </p:cNvPr>
          <p:cNvCxnSpPr>
            <a:stCxn id="14" idx="3"/>
            <a:endCxn id="15" idx="0"/>
          </p:cNvCxnSpPr>
          <p:nvPr/>
        </p:nvCxnSpPr>
        <p:spPr>
          <a:xfrm>
            <a:off x="9029628" y="3718792"/>
            <a:ext cx="1597587" cy="329045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Verbinder: gewinkelt 23">
            <a:extLst>
              <a:ext uri="{FF2B5EF4-FFF2-40B4-BE49-F238E27FC236}">
                <a16:creationId xmlns:a16="http://schemas.microsoft.com/office/drawing/2014/main" id="{61AF0C68-FA97-4912-9E7E-7EE7A3133793}"/>
              </a:ext>
            </a:extLst>
          </p:cNvPr>
          <p:cNvCxnSpPr>
            <a:stCxn id="12" idx="1"/>
            <a:endCxn id="9" idx="2"/>
          </p:cNvCxnSpPr>
          <p:nvPr/>
        </p:nvCxnSpPr>
        <p:spPr>
          <a:xfrm rot="10800000">
            <a:off x="1564786" y="4627419"/>
            <a:ext cx="1573849" cy="401598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E50D2E0D-B016-4810-9BA4-5A044FA6FE45}"/>
              </a:ext>
            </a:extLst>
          </p:cNvPr>
          <p:cNvCxnSpPr>
            <a:cxnSpLocks/>
            <a:stCxn id="9" idx="0"/>
            <a:endCxn id="10" idx="1"/>
          </p:cNvCxnSpPr>
          <p:nvPr/>
        </p:nvCxnSpPr>
        <p:spPr>
          <a:xfrm rot="5400000" flipH="1" flipV="1">
            <a:off x="2187187" y="3096391"/>
            <a:ext cx="329045" cy="1573849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BE4926A-5F64-49B4-B506-3CECDFCF819C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>
            <a:off x="4520894" y="3718792"/>
            <a:ext cx="31264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92E7074B-AF3F-4A8B-8901-3BA3BF94F6E5}"/>
              </a:ext>
            </a:extLst>
          </p:cNvPr>
          <p:cNvCxnSpPr>
            <a:cxnSpLocks/>
            <a:stCxn id="12" idx="3"/>
            <a:endCxn id="16" idx="1"/>
          </p:cNvCxnSpPr>
          <p:nvPr/>
        </p:nvCxnSpPr>
        <p:spPr>
          <a:xfrm flipV="1">
            <a:off x="4520894" y="5021114"/>
            <a:ext cx="3126474" cy="7903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BB502939-006C-46B8-957D-62E1CC52896D}"/>
              </a:ext>
            </a:extLst>
          </p:cNvPr>
          <p:cNvSpPr txBox="1"/>
          <p:nvPr/>
        </p:nvSpPr>
        <p:spPr>
          <a:xfrm>
            <a:off x="5236931" y="3368143"/>
            <a:ext cx="1718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Simulation Data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3D91219C-1BC7-4F87-8722-7D8F479C6AEF}"/>
              </a:ext>
            </a:extLst>
          </p:cNvPr>
          <p:cNvSpPr txBox="1"/>
          <p:nvPr/>
        </p:nvSpPr>
        <p:spPr>
          <a:xfrm>
            <a:off x="5236931" y="4627419"/>
            <a:ext cx="1718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GUI Data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D8CC377B-217D-4559-A09F-A029A7411F47}"/>
              </a:ext>
            </a:extLst>
          </p:cNvPr>
          <p:cNvSpPr txBox="1"/>
          <p:nvPr/>
        </p:nvSpPr>
        <p:spPr>
          <a:xfrm>
            <a:off x="5236931" y="5157016"/>
            <a:ext cx="1718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View Data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6B90B4E-E4DE-47E6-84CD-9D54319B2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953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4ECE83-6DDA-4D7B-AAB7-E528AAB79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8E6364BE-45F1-46EB-8D57-402EF95AAEF8}"/>
              </a:ext>
            </a:extLst>
          </p:cNvPr>
          <p:cNvSpPr/>
          <p:nvPr/>
        </p:nvSpPr>
        <p:spPr>
          <a:xfrm>
            <a:off x="628850" y="2367185"/>
            <a:ext cx="4240783" cy="357323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32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D9918464-A9D3-4853-A17E-EB82F45FA547}"/>
              </a:ext>
            </a:extLst>
          </p:cNvPr>
          <p:cNvSpPr/>
          <p:nvPr/>
        </p:nvSpPr>
        <p:spPr>
          <a:xfrm>
            <a:off x="873655" y="4047837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Renderer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D24B8809-DBD6-41B3-8A7C-2428482FA584}"/>
              </a:ext>
            </a:extLst>
          </p:cNvPr>
          <p:cNvSpPr/>
          <p:nvPr/>
        </p:nvSpPr>
        <p:spPr>
          <a:xfrm>
            <a:off x="3138634" y="3429001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Encoder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9F524D29-817A-4934-9864-30A2DD3F5EA2}"/>
              </a:ext>
            </a:extLst>
          </p:cNvPr>
          <p:cNvSpPr/>
          <p:nvPr/>
        </p:nvSpPr>
        <p:spPr>
          <a:xfrm>
            <a:off x="3138634" y="4739226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User Input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2C49A3AE-3DD1-4B61-A47A-CF3F9CE3BBC0}"/>
              </a:ext>
            </a:extLst>
          </p:cNvPr>
          <p:cNvSpPr/>
          <p:nvPr/>
        </p:nvSpPr>
        <p:spPr>
          <a:xfrm>
            <a:off x="7322367" y="2367185"/>
            <a:ext cx="4240783" cy="357323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3200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DDF315C8-9981-451F-BCB5-637EA4A6978C}"/>
              </a:ext>
            </a:extLst>
          </p:cNvPr>
          <p:cNvSpPr/>
          <p:nvPr/>
        </p:nvSpPr>
        <p:spPr>
          <a:xfrm>
            <a:off x="7647368" y="3429001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Decoder</a:t>
            </a:r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20299229-7631-4630-BE26-A46ED2B5C5B7}"/>
              </a:ext>
            </a:extLst>
          </p:cNvPr>
          <p:cNvSpPr/>
          <p:nvPr/>
        </p:nvSpPr>
        <p:spPr>
          <a:xfrm>
            <a:off x="9936085" y="4047837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Renderer</a:t>
            </a:r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A0ADC239-AF0E-4245-B50B-E7DFC4FA2439}"/>
              </a:ext>
            </a:extLst>
          </p:cNvPr>
          <p:cNvSpPr/>
          <p:nvPr/>
        </p:nvSpPr>
        <p:spPr>
          <a:xfrm>
            <a:off x="7647368" y="4731323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User Input</a:t>
            </a:r>
          </a:p>
        </p:txBody>
      </p: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20F8C9B9-E673-44D9-AF9E-4F241B11AEAF}"/>
              </a:ext>
            </a:extLst>
          </p:cNvPr>
          <p:cNvCxnSpPr>
            <a:stCxn id="14" idx="3"/>
            <a:endCxn id="15" idx="0"/>
          </p:cNvCxnSpPr>
          <p:nvPr/>
        </p:nvCxnSpPr>
        <p:spPr>
          <a:xfrm>
            <a:off x="9029628" y="3718792"/>
            <a:ext cx="1597587" cy="329045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Verbinder: gewinkelt 23">
            <a:extLst>
              <a:ext uri="{FF2B5EF4-FFF2-40B4-BE49-F238E27FC236}">
                <a16:creationId xmlns:a16="http://schemas.microsoft.com/office/drawing/2014/main" id="{61AF0C68-FA97-4912-9E7E-7EE7A3133793}"/>
              </a:ext>
            </a:extLst>
          </p:cNvPr>
          <p:cNvCxnSpPr>
            <a:stCxn id="12" idx="1"/>
            <a:endCxn id="9" idx="2"/>
          </p:cNvCxnSpPr>
          <p:nvPr/>
        </p:nvCxnSpPr>
        <p:spPr>
          <a:xfrm rot="10800000">
            <a:off x="1564786" y="4627419"/>
            <a:ext cx="1573849" cy="401598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E50D2E0D-B016-4810-9BA4-5A044FA6FE45}"/>
              </a:ext>
            </a:extLst>
          </p:cNvPr>
          <p:cNvCxnSpPr>
            <a:cxnSpLocks/>
            <a:stCxn id="9" idx="0"/>
            <a:endCxn id="10" idx="1"/>
          </p:cNvCxnSpPr>
          <p:nvPr/>
        </p:nvCxnSpPr>
        <p:spPr>
          <a:xfrm rot="5400000" flipH="1" flipV="1">
            <a:off x="2187187" y="3096391"/>
            <a:ext cx="329045" cy="1573849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BE4926A-5F64-49B4-B506-3CECDFCF819C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>
            <a:off x="4520894" y="3718792"/>
            <a:ext cx="31264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92E7074B-AF3F-4A8B-8901-3BA3BF94F6E5}"/>
              </a:ext>
            </a:extLst>
          </p:cNvPr>
          <p:cNvCxnSpPr>
            <a:cxnSpLocks/>
            <a:stCxn id="12" idx="3"/>
            <a:endCxn id="16" idx="1"/>
          </p:cNvCxnSpPr>
          <p:nvPr/>
        </p:nvCxnSpPr>
        <p:spPr>
          <a:xfrm flipV="1">
            <a:off x="4520894" y="5021114"/>
            <a:ext cx="3126474" cy="7903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BB502939-006C-46B8-957D-62E1CC52896D}"/>
              </a:ext>
            </a:extLst>
          </p:cNvPr>
          <p:cNvSpPr txBox="1"/>
          <p:nvPr/>
        </p:nvSpPr>
        <p:spPr>
          <a:xfrm>
            <a:off x="5236931" y="3368143"/>
            <a:ext cx="1718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Simulation Data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3D91219C-1BC7-4F87-8722-7D8F479C6AEF}"/>
              </a:ext>
            </a:extLst>
          </p:cNvPr>
          <p:cNvSpPr txBox="1"/>
          <p:nvPr/>
        </p:nvSpPr>
        <p:spPr>
          <a:xfrm>
            <a:off x="5236931" y="4627419"/>
            <a:ext cx="1718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GUI Data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D8CC377B-217D-4559-A09F-A029A7411F47}"/>
              </a:ext>
            </a:extLst>
          </p:cNvPr>
          <p:cNvSpPr txBox="1"/>
          <p:nvPr/>
        </p:nvSpPr>
        <p:spPr>
          <a:xfrm>
            <a:off x="5236931" y="5157016"/>
            <a:ext cx="1718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View Data</a:t>
            </a:r>
          </a:p>
        </p:txBody>
      </p:sp>
      <p:sp>
        <p:nvSpPr>
          <p:cNvPr id="43" name="Foliennummernplatzhalter 42">
            <a:extLst>
              <a:ext uri="{FF2B5EF4-FFF2-40B4-BE49-F238E27FC236}">
                <a16:creationId xmlns:a16="http://schemas.microsoft.com/office/drawing/2014/main" id="{E4086037-6CC7-483C-8B09-D8ACE98F0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757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hteck: abgerundete Ecken 38">
            <a:extLst>
              <a:ext uri="{FF2B5EF4-FFF2-40B4-BE49-F238E27FC236}">
                <a16:creationId xmlns:a16="http://schemas.microsoft.com/office/drawing/2014/main" id="{98F6B520-605D-4439-8CD0-6487BDCFC37B}"/>
              </a:ext>
            </a:extLst>
          </p:cNvPr>
          <p:cNvSpPr/>
          <p:nvPr/>
        </p:nvSpPr>
        <p:spPr>
          <a:xfrm>
            <a:off x="4869633" y="2133600"/>
            <a:ext cx="2452734" cy="4027055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de-DE" sz="2400" dirty="0">
                <a:solidFill>
                  <a:schemeClr val="tx1"/>
                </a:solidFill>
              </a:rPr>
              <a:t>Websocket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4ECE83-6DDA-4D7B-AAB7-E528AAB79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8E6364BE-45F1-46EB-8D57-402EF95AAEF8}"/>
              </a:ext>
            </a:extLst>
          </p:cNvPr>
          <p:cNvSpPr/>
          <p:nvPr/>
        </p:nvSpPr>
        <p:spPr>
          <a:xfrm>
            <a:off x="628850" y="2367185"/>
            <a:ext cx="4240783" cy="357323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32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D9918464-A9D3-4853-A17E-EB82F45FA547}"/>
              </a:ext>
            </a:extLst>
          </p:cNvPr>
          <p:cNvSpPr/>
          <p:nvPr/>
        </p:nvSpPr>
        <p:spPr>
          <a:xfrm>
            <a:off x="873655" y="4047837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Renderer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D24B8809-DBD6-41B3-8A7C-2428482FA584}"/>
              </a:ext>
            </a:extLst>
          </p:cNvPr>
          <p:cNvSpPr/>
          <p:nvPr/>
        </p:nvSpPr>
        <p:spPr>
          <a:xfrm>
            <a:off x="3138634" y="3429001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Encoder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9F524D29-817A-4934-9864-30A2DD3F5EA2}"/>
              </a:ext>
            </a:extLst>
          </p:cNvPr>
          <p:cNvSpPr/>
          <p:nvPr/>
        </p:nvSpPr>
        <p:spPr>
          <a:xfrm>
            <a:off x="3138634" y="4739226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User Input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2C49A3AE-3DD1-4B61-A47A-CF3F9CE3BBC0}"/>
              </a:ext>
            </a:extLst>
          </p:cNvPr>
          <p:cNvSpPr/>
          <p:nvPr/>
        </p:nvSpPr>
        <p:spPr>
          <a:xfrm>
            <a:off x="7322367" y="2367185"/>
            <a:ext cx="4240783" cy="3573236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3200" dirty="0">
                <a:solidFill>
                  <a:schemeClr val="tx1"/>
                </a:solidFill>
              </a:rPr>
              <a:t>Client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DDF315C8-9981-451F-BCB5-637EA4A6978C}"/>
              </a:ext>
            </a:extLst>
          </p:cNvPr>
          <p:cNvSpPr/>
          <p:nvPr/>
        </p:nvSpPr>
        <p:spPr>
          <a:xfrm>
            <a:off x="7647368" y="3429001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Decoder</a:t>
            </a:r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20299229-7631-4630-BE26-A46ED2B5C5B7}"/>
              </a:ext>
            </a:extLst>
          </p:cNvPr>
          <p:cNvSpPr/>
          <p:nvPr/>
        </p:nvSpPr>
        <p:spPr>
          <a:xfrm>
            <a:off x="9936085" y="4047837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Renderer</a:t>
            </a:r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A0ADC239-AF0E-4245-B50B-E7DFC4FA2439}"/>
              </a:ext>
            </a:extLst>
          </p:cNvPr>
          <p:cNvSpPr/>
          <p:nvPr/>
        </p:nvSpPr>
        <p:spPr>
          <a:xfrm>
            <a:off x="7647368" y="4731323"/>
            <a:ext cx="1382260" cy="579582"/>
          </a:xfrm>
          <a:prstGeom prst="roundRect">
            <a:avLst/>
          </a:prstGeom>
          <a:solidFill>
            <a:schemeClr val="accent1">
              <a:alpha val="5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de-DE" sz="2000" dirty="0">
                <a:solidFill>
                  <a:schemeClr val="tx1"/>
                </a:solidFill>
              </a:rPr>
              <a:t>User Input</a:t>
            </a:r>
          </a:p>
        </p:txBody>
      </p:sp>
      <p:cxnSp>
        <p:nvCxnSpPr>
          <p:cNvPr id="21" name="Verbinder: gewinkelt 20">
            <a:extLst>
              <a:ext uri="{FF2B5EF4-FFF2-40B4-BE49-F238E27FC236}">
                <a16:creationId xmlns:a16="http://schemas.microsoft.com/office/drawing/2014/main" id="{20F8C9B9-E673-44D9-AF9E-4F241B11AEAF}"/>
              </a:ext>
            </a:extLst>
          </p:cNvPr>
          <p:cNvCxnSpPr>
            <a:stCxn id="14" idx="3"/>
            <a:endCxn id="15" idx="0"/>
          </p:cNvCxnSpPr>
          <p:nvPr/>
        </p:nvCxnSpPr>
        <p:spPr>
          <a:xfrm>
            <a:off x="9029628" y="3718792"/>
            <a:ext cx="1597587" cy="329045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Verbinder: gewinkelt 23">
            <a:extLst>
              <a:ext uri="{FF2B5EF4-FFF2-40B4-BE49-F238E27FC236}">
                <a16:creationId xmlns:a16="http://schemas.microsoft.com/office/drawing/2014/main" id="{61AF0C68-FA97-4912-9E7E-7EE7A3133793}"/>
              </a:ext>
            </a:extLst>
          </p:cNvPr>
          <p:cNvCxnSpPr>
            <a:stCxn id="12" idx="1"/>
            <a:endCxn id="9" idx="2"/>
          </p:cNvCxnSpPr>
          <p:nvPr/>
        </p:nvCxnSpPr>
        <p:spPr>
          <a:xfrm rot="10800000">
            <a:off x="1564786" y="4627419"/>
            <a:ext cx="1573849" cy="401598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Verbinder: gewinkelt 24">
            <a:extLst>
              <a:ext uri="{FF2B5EF4-FFF2-40B4-BE49-F238E27FC236}">
                <a16:creationId xmlns:a16="http://schemas.microsoft.com/office/drawing/2014/main" id="{E50D2E0D-B016-4810-9BA4-5A044FA6FE45}"/>
              </a:ext>
            </a:extLst>
          </p:cNvPr>
          <p:cNvCxnSpPr>
            <a:cxnSpLocks/>
            <a:stCxn id="9" idx="0"/>
            <a:endCxn id="10" idx="1"/>
          </p:cNvCxnSpPr>
          <p:nvPr/>
        </p:nvCxnSpPr>
        <p:spPr>
          <a:xfrm rot="5400000" flipH="1" flipV="1">
            <a:off x="2187187" y="3096391"/>
            <a:ext cx="329045" cy="1573849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BE4926A-5F64-49B4-B506-3CECDFCF819C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>
            <a:off x="4520894" y="3718792"/>
            <a:ext cx="312647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92E7074B-AF3F-4A8B-8901-3BA3BF94F6E5}"/>
              </a:ext>
            </a:extLst>
          </p:cNvPr>
          <p:cNvCxnSpPr>
            <a:cxnSpLocks/>
            <a:stCxn id="12" idx="3"/>
            <a:endCxn id="16" idx="1"/>
          </p:cNvCxnSpPr>
          <p:nvPr/>
        </p:nvCxnSpPr>
        <p:spPr>
          <a:xfrm flipV="1">
            <a:off x="4520894" y="5021114"/>
            <a:ext cx="3126474" cy="7903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feld 39">
            <a:extLst>
              <a:ext uri="{FF2B5EF4-FFF2-40B4-BE49-F238E27FC236}">
                <a16:creationId xmlns:a16="http://schemas.microsoft.com/office/drawing/2014/main" id="{BB502939-006C-46B8-957D-62E1CC52896D}"/>
              </a:ext>
            </a:extLst>
          </p:cNvPr>
          <p:cNvSpPr txBox="1"/>
          <p:nvPr/>
        </p:nvSpPr>
        <p:spPr>
          <a:xfrm>
            <a:off x="5236931" y="3368143"/>
            <a:ext cx="1718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Simulation Data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3D91219C-1BC7-4F87-8722-7D8F479C6AEF}"/>
              </a:ext>
            </a:extLst>
          </p:cNvPr>
          <p:cNvSpPr txBox="1"/>
          <p:nvPr/>
        </p:nvSpPr>
        <p:spPr>
          <a:xfrm>
            <a:off x="5236931" y="4627419"/>
            <a:ext cx="1718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GUI Data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D8CC377B-217D-4559-A09F-A029A7411F47}"/>
              </a:ext>
            </a:extLst>
          </p:cNvPr>
          <p:cNvSpPr txBox="1"/>
          <p:nvPr/>
        </p:nvSpPr>
        <p:spPr>
          <a:xfrm>
            <a:off x="5236931" y="5157016"/>
            <a:ext cx="1718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/>
              <a:t>View Data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561F994-8369-4883-9B98-C0E475451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835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AD2565-69BC-4558-968A-6E9839E77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44216ECA-4ABD-4B33-A09C-CE468A34EB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9148246"/>
              </p:ext>
            </p:extLst>
          </p:nvPr>
        </p:nvGraphicFramePr>
        <p:xfrm>
          <a:off x="1430338" y="2286000"/>
          <a:ext cx="9237662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FCCE875-E4F9-45C1-957B-0088C2DF0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21732"/>
      </p:ext>
    </p:extLst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AnalogousFromRegularSeed_2SEEDS">
      <a:dk1>
        <a:srgbClr val="000000"/>
      </a:dk1>
      <a:lt1>
        <a:srgbClr val="FFFFFF"/>
      </a:lt1>
      <a:dk2>
        <a:srgbClr val="191634"/>
      </a:dk2>
      <a:lt2>
        <a:srgbClr val="F0F1F3"/>
      </a:lt2>
      <a:accent1>
        <a:srgbClr val="CD9616"/>
      </a:accent1>
      <a:accent2>
        <a:srgbClr val="E75F29"/>
      </a:accent2>
      <a:accent3>
        <a:srgbClr val="98A91E"/>
      </a:accent3>
      <a:accent4>
        <a:srgbClr val="14B2B8"/>
      </a:accent4>
      <a:accent5>
        <a:srgbClr val="2990E7"/>
      </a:accent5>
      <a:accent6>
        <a:srgbClr val="1931D5"/>
      </a:accent6>
      <a:hlink>
        <a:srgbClr val="3F65BF"/>
      </a:hlink>
      <a:folHlink>
        <a:srgbClr val="7F7F7F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337</Words>
  <Application>Microsoft Office PowerPoint</Application>
  <PresentationFormat>Breitbild</PresentationFormat>
  <Paragraphs>108</Paragraphs>
  <Slides>12</Slides>
  <Notes>0</Notes>
  <HiddenSlides>6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Calibri</vt:lpstr>
      <vt:lpstr>Trade Gothic Next Cond</vt:lpstr>
      <vt:lpstr>Trade Gothic Next Light</vt:lpstr>
      <vt:lpstr>PortalVTI</vt:lpstr>
      <vt:lpstr>IA/WP - Combi project</vt:lpstr>
      <vt:lpstr>Team members</vt:lpstr>
      <vt:lpstr>Project definition</vt:lpstr>
      <vt:lpstr>Project idea</vt:lpstr>
      <vt:lpstr>Possible Tech sTack</vt:lpstr>
      <vt:lpstr>possible Structure</vt:lpstr>
      <vt:lpstr>Aufbau</vt:lpstr>
      <vt:lpstr>Aufbau</vt:lpstr>
      <vt:lpstr>Aufbau</vt:lpstr>
      <vt:lpstr>BlendeR:Feuersimulation </vt:lpstr>
      <vt:lpstr>Python: Server und Schnittstelle</vt:lpstr>
      <vt:lpstr>Client: GUI und Darstellung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IA/WPR-Kombiprojekt</dc:title>
  <dc:creator>Steffen-Sascha Julian Robin Stein (sstein)</dc:creator>
  <cp:lastModifiedBy>Steffen-Sascha Julian Robin Stein (sstein)</cp:lastModifiedBy>
  <cp:revision>1</cp:revision>
  <dcterms:created xsi:type="dcterms:W3CDTF">2022-03-24T08:46:43Z</dcterms:created>
  <dcterms:modified xsi:type="dcterms:W3CDTF">2022-03-30T09:30:57Z</dcterms:modified>
</cp:coreProperties>
</file>

<file path=docProps/thumbnail.jpeg>
</file>